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Lato"/>
      <p:regular r:id="rId26"/>
      <p:bold r:id="rId27"/>
      <p:italic r:id="rId28"/>
      <p:boldItalic r:id="rId29"/>
    </p:embeddedFont>
    <p:embeddedFont>
      <p:font typeface="Fjalla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FjallaOne-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t>Presentation for:</a:t>
            </a:r>
            <a:endParaRPr/>
          </a:p>
          <a:p>
            <a:pPr indent="-298450" lvl="1" marL="914400" rtl="0" algn="l">
              <a:lnSpc>
                <a:spcPct val="115000"/>
              </a:lnSpc>
              <a:spcBef>
                <a:spcPts val="0"/>
              </a:spcBef>
              <a:spcAft>
                <a:spcPts val="0"/>
              </a:spcAft>
              <a:buClr>
                <a:schemeClr val="dk1"/>
              </a:buClr>
              <a:buSzPts val="1100"/>
              <a:buChar char="○"/>
            </a:pPr>
            <a:r>
              <a:rPr lang="en"/>
              <a:t>What is financial aid</a:t>
            </a:r>
            <a:endParaRPr/>
          </a:p>
          <a:p>
            <a:pPr indent="-298450" lvl="1" marL="914400" rtl="0" algn="l">
              <a:lnSpc>
                <a:spcPct val="115000"/>
              </a:lnSpc>
              <a:spcBef>
                <a:spcPts val="0"/>
              </a:spcBef>
              <a:spcAft>
                <a:spcPts val="0"/>
              </a:spcAft>
              <a:buClr>
                <a:schemeClr val="dk1"/>
              </a:buClr>
              <a:buSzPts val="1100"/>
              <a:buChar char="○"/>
            </a:pPr>
            <a:r>
              <a:rPr lang="en"/>
              <a:t>SAT and ACT</a:t>
            </a:r>
            <a:endParaRPr/>
          </a:p>
          <a:p>
            <a:pPr indent="-298450" lvl="1" marL="914400" rtl="0" algn="l">
              <a:lnSpc>
                <a:spcPct val="115000"/>
              </a:lnSpc>
              <a:spcBef>
                <a:spcPts val="0"/>
              </a:spcBef>
              <a:spcAft>
                <a:spcPts val="0"/>
              </a:spcAft>
              <a:buClr>
                <a:schemeClr val="dk1"/>
              </a:buClr>
              <a:buSzPts val="1100"/>
              <a:buChar char="○"/>
            </a:pPr>
            <a:r>
              <a:rPr lang="en"/>
              <a:t>A-G Requirements</a:t>
            </a:r>
            <a:endParaRPr/>
          </a:p>
          <a:p>
            <a:pPr indent="-298450" lvl="1" marL="914400" rtl="0" algn="l">
              <a:lnSpc>
                <a:spcPct val="115000"/>
              </a:lnSpc>
              <a:spcBef>
                <a:spcPts val="0"/>
              </a:spcBef>
              <a:spcAft>
                <a:spcPts val="0"/>
              </a:spcAft>
              <a:buClr>
                <a:schemeClr val="dk1"/>
              </a:buClr>
              <a:buSzPts val="1100"/>
              <a:buChar char="○"/>
            </a:pPr>
            <a:r>
              <a:rPr lang="en"/>
              <a:t>CCGI</a:t>
            </a:r>
            <a:endParaRPr/>
          </a:p>
          <a:p>
            <a:pPr indent="-298450" lvl="1" marL="914400" rtl="0" algn="l">
              <a:lnSpc>
                <a:spcPct val="115000"/>
              </a:lnSpc>
              <a:spcBef>
                <a:spcPts val="0"/>
              </a:spcBef>
              <a:spcAft>
                <a:spcPts val="0"/>
              </a:spcAft>
              <a:buClr>
                <a:schemeClr val="dk1"/>
              </a:buClr>
              <a:buSzPts val="1100"/>
              <a:buChar char="○"/>
            </a:pPr>
            <a:r>
              <a:rPr lang="en"/>
              <a:t>Parchment Official Transcripts</a:t>
            </a:r>
            <a:endParaRPr/>
          </a:p>
          <a:p>
            <a:pPr indent="-298450" lvl="1" marL="914400" rtl="0" algn="l">
              <a:lnSpc>
                <a:spcPct val="115000"/>
              </a:lnSpc>
              <a:spcBef>
                <a:spcPts val="0"/>
              </a:spcBef>
              <a:spcAft>
                <a:spcPts val="0"/>
              </a:spcAft>
              <a:buClr>
                <a:schemeClr val="dk1"/>
              </a:buClr>
              <a:buSzPts val="1100"/>
              <a:buChar char="○"/>
            </a:pPr>
            <a:r>
              <a:rPr lang="en"/>
              <a:t>Resume</a:t>
            </a:r>
            <a:endParaRPr/>
          </a:p>
          <a:p>
            <a:pPr indent="-298450" lvl="1" marL="914400" rtl="0" algn="l">
              <a:lnSpc>
                <a:spcPct val="115000"/>
              </a:lnSpc>
              <a:spcBef>
                <a:spcPts val="0"/>
              </a:spcBef>
              <a:spcAft>
                <a:spcPts val="0"/>
              </a:spcAft>
              <a:buClr>
                <a:schemeClr val="dk1"/>
              </a:buClr>
              <a:buSzPts val="1100"/>
              <a:buChar char="○"/>
            </a:pPr>
            <a:r>
              <a:rPr lang="en"/>
              <a:t>CSU Direct </a:t>
            </a:r>
            <a:endParaRPr/>
          </a:p>
          <a:p>
            <a:pPr indent="0" lvl="0" marL="0" rtl="0" algn="l">
              <a:spcBef>
                <a:spcPts val="12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280d86bf9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280d86bf9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84457809f1_0_31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84457809f1_0_31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2e47b087d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32e47b087d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32e47b087d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32e47b087d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2e47b087d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2e47b087d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2e47b087d3_1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32e47b087d3_1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2e47b087d3_1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2e47b087d3_1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84457809f1_0_32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84457809f1_0_32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27fe3d2ee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27fe3d2ee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84457809f1_0_31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84457809f1_0_3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729d80614d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729d80614d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280d86bf9a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280d86bf9a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84457809f1_0_31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84457809f1_0_3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84457809f1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84457809f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84457809f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84457809f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84457809f1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84457809f1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949375" y="787125"/>
            <a:ext cx="3757500" cy="2669700"/>
          </a:xfrm>
          <a:prstGeom prst="rect">
            <a:avLst/>
          </a:prstGeom>
        </p:spPr>
        <p:txBody>
          <a:bodyPr anchorCtr="0" anchor="b" bIns="91425" lIns="91425" spcFirstLastPara="1" rIns="91425" wrap="square" tIns="91425">
            <a:noAutofit/>
          </a:bodyPr>
          <a:lstStyle>
            <a:lvl1pPr lvl="0">
              <a:spcBef>
                <a:spcPts val="0"/>
              </a:spcBef>
              <a:spcAft>
                <a:spcPts val="0"/>
              </a:spcAft>
              <a:buSzPts val="5200"/>
              <a:buFont typeface="Fjalla One"/>
              <a:buNone/>
              <a:defRPr sz="5200">
                <a:latin typeface="Fjalla One"/>
                <a:ea typeface="Fjalla One"/>
                <a:cs typeface="Fjalla One"/>
                <a:sym typeface="Fjalla On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0" name="Google Shape;10;p2"/>
          <p:cNvSpPr txBox="1"/>
          <p:nvPr>
            <p:ph idx="1" type="subTitle"/>
          </p:nvPr>
        </p:nvSpPr>
        <p:spPr>
          <a:xfrm>
            <a:off x="949375" y="3563775"/>
            <a:ext cx="30306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319979" y="-60964"/>
            <a:ext cx="8685880" cy="5035920"/>
            <a:chOff x="898653" y="406867"/>
            <a:chExt cx="7293543" cy="4228667"/>
          </a:xfrm>
        </p:grpSpPr>
        <p:sp>
          <p:nvSpPr>
            <p:cNvPr id="12" name="Google Shape;12;p2"/>
            <p:cNvSpPr/>
            <p:nvPr/>
          </p:nvSpPr>
          <p:spPr>
            <a:xfrm>
              <a:off x="5168502" y="2080625"/>
              <a:ext cx="1280601" cy="878920"/>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779192" y="406867"/>
              <a:ext cx="1077619" cy="739576"/>
            </a:xfrm>
            <a:custGeom>
              <a:rect b="b" l="l" r="r" t="t"/>
              <a:pathLst>
                <a:path extrusionOk="0" h="35051" w="51072">
                  <a:moveTo>
                    <a:pt x="29820" y="0"/>
                  </a:moveTo>
                  <a:cubicBezTo>
                    <a:pt x="23999" y="0"/>
                    <a:pt x="19283" y="4718"/>
                    <a:pt x="19283" y="10537"/>
                  </a:cubicBezTo>
                  <a:cubicBezTo>
                    <a:pt x="19283" y="11038"/>
                    <a:pt x="19319" y="11536"/>
                    <a:pt x="19389" y="12032"/>
                  </a:cubicBezTo>
                  <a:cubicBezTo>
                    <a:pt x="17743" y="12664"/>
                    <a:pt x="16499" y="14107"/>
                    <a:pt x="16146" y="15873"/>
                  </a:cubicBezTo>
                  <a:cubicBezTo>
                    <a:pt x="15444" y="16049"/>
                    <a:pt x="14790" y="16379"/>
                    <a:pt x="14230" y="16838"/>
                  </a:cubicBezTo>
                  <a:cubicBezTo>
                    <a:pt x="14066" y="16826"/>
                    <a:pt x="13900" y="16818"/>
                    <a:pt x="13732" y="16818"/>
                  </a:cubicBezTo>
                  <a:cubicBezTo>
                    <a:pt x="10722" y="16818"/>
                    <a:pt x="8199" y="18894"/>
                    <a:pt x="7512" y="21692"/>
                  </a:cubicBezTo>
                  <a:cubicBezTo>
                    <a:pt x="4484" y="21794"/>
                    <a:pt x="2059" y="24280"/>
                    <a:pt x="2059" y="27333"/>
                  </a:cubicBezTo>
                  <a:cubicBezTo>
                    <a:pt x="2059" y="27977"/>
                    <a:pt x="2169" y="28616"/>
                    <a:pt x="2384" y="29223"/>
                  </a:cubicBezTo>
                  <a:cubicBezTo>
                    <a:pt x="1031" y="29486"/>
                    <a:pt x="2" y="30682"/>
                    <a:pt x="1" y="32109"/>
                  </a:cubicBezTo>
                  <a:cubicBezTo>
                    <a:pt x="1" y="33726"/>
                    <a:pt x="1325" y="35051"/>
                    <a:pt x="2943" y="35051"/>
                  </a:cubicBezTo>
                  <a:lnTo>
                    <a:pt x="48129" y="35051"/>
                  </a:lnTo>
                  <a:cubicBezTo>
                    <a:pt x="49747" y="35051"/>
                    <a:pt x="51071" y="33726"/>
                    <a:pt x="51071" y="32109"/>
                  </a:cubicBezTo>
                  <a:cubicBezTo>
                    <a:pt x="51071" y="30491"/>
                    <a:pt x="49747" y="29168"/>
                    <a:pt x="48129" y="29168"/>
                  </a:cubicBezTo>
                  <a:lnTo>
                    <a:pt x="48039" y="29168"/>
                  </a:lnTo>
                  <a:cubicBezTo>
                    <a:pt x="48571" y="28261"/>
                    <a:pt x="48747" y="27190"/>
                    <a:pt x="48534" y="26162"/>
                  </a:cubicBezTo>
                  <a:cubicBezTo>
                    <a:pt x="49903" y="25455"/>
                    <a:pt x="50840" y="24029"/>
                    <a:pt x="50840" y="22382"/>
                  </a:cubicBezTo>
                  <a:cubicBezTo>
                    <a:pt x="50840" y="20216"/>
                    <a:pt x="49222" y="18433"/>
                    <a:pt x="47130" y="18165"/>
                  </a:cubicBezTo>
                  <a:cubicBezTo>
                    <a:pt x="47141" y="17997"/>
                    <a:pt x="47149" y="17826"/>
                    <a:pt x="47149" y="17653"/>
                  </a:cubicBezTo>
                  <a:cubicBezTo>
                    <a:pt x="47149" y="13700"/>
                    <a:pt x="44175" y="10444"/>
                    <a:pt x="40342" y="9992"/>
                  </a:cubicBezTo>
                  <a:cubicBezTo>
                    <a:pt x="40059" y="4426"/>
                    <a:pt x="35456" y="0"/>
                    <a:pt x="298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443398" y="1784908"/>
              <a:ext cx="748797" cy="51395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929046" y="4121580"/>
              <a:ext cx="748818" cy="513954"/>
            </a:xfrm>
            <a:custGeom>
              <a:rect b="b" l="l" r="r" t="t"/>
              <a:pathLst>
                <a:path extrusionOk="0" h="24358" w="35489">
                  <a:moveTo>
                    <a:pt x="20720" y="1"/>
                  </a:moveTo>
                  <a:cubicBezTo>
                    <a:pt x="16676" y="1"/>
                    <a:pt x="13398" y="3279"/>
                    <a:pt x="13398" y="7324"/>
                  </a:cubicBezTo>
                  <a:cubicBezTo>
                    <a:pt x="13398" y="7671"/>
                    <a:pt x="13424" y="8018"/>
                    <a:pt x="13473" y="8361"/>
                  </a:cubicBezTo>
                  <a:cubicBezTo>
                    <a:pt x="12329" y="8802"/>
                    <a:pt x="11464" y="9804"/>
                    <a:pt x="11218" y="11031"/>
                  </a:cubicBezTo>
                  <a:cubicBezTo>
                    <a:pt x="10731" y="11154"/>
                    <a:pt x="10276" y="11382"/>
                    <a:pt x="9888" y="11702"/>
                  </a:cubicBezTo>
                  <a:cubicBezTo>
                    <a:pt x="9773" y="11693"/>
                    <a:pt x="9658" y="11688"/>
                    <a:pt x="9542" y="11688"/>
                  </a:cubicBezTo>
                  <a:cubicBezTo>
                    <a:pt x="7451" y="11688"/>
                    <a:pt x="5697" y="13131"/>
                    <a:pt x="5219" y="15075"/>
                  </a:cubicBezTo>
                  <a:cubicBezTo>
                    <a:pt x="3114" y="15146"/>
                    <a:pt x="1429" y="16872"/>
                    <a:pt x="1429" y="18994"/>
                  </a:cubicBezTo>
                  <a:cubicBezTo>
                    <a:pt x="1429" y="19442"/>
                    <a:pt x="1506" y="19886"/>
                    <a:pt x="1656" y="20307"/>
                  </a:cubicBezTo>
                  <a:cubicBezTo>
                    <a:pt x="716" y="20491"/>
                    <a:pt x="1" y="21322"/>
                    <a:pt x="1" y="22314"/>
                  </a:cubicBezTo>
                  <a:cubicBezTo>
                    <a:pt x="1" y="23438"/>
                    <a:pt x="920" y="24357"/>
                    <a:pt x="2044" y="24357"/>
                  </a:cubicBezTo>
                  <a:lnTo>
                    <a:pt x="33444" y="24357"/>
                  </a:lnTo>
                  <a:cubicBezTo>
                    <a:pt x="34569" y="24357"/>
                    <a:pt x="35488" y="23438"/>
                    <a:pt x="35488" y="22314"/>
                  </a:cubicBezTo>
                  <a:cubicBezTo>
                    <a:pt x="35488" y="21189"/>
                    <a:pt x="34569" y="20270"/>
                    <a:pt x="33444" y="20270"/>
                  </a:cubicBezTo>
                  <a:lnTo>
                    <a:pt x="33382" y="20270"/>
                  </a:lnTo>
                  <a:cubicBezTo>
                    <a:pt x="33647" y="19818"/>
                    <a:pt x="33786" y="19304"/>
                    <a:pt x="33785" y="18781"/>
                  </a:cubicBezTo>
                  <a:cubicBezTo>
                    <a:pt x="33785" y="18579"/>
                    <a:pt x="33765" y="18378"/>
                    <a:pt x="33725" y="18181"/>
                  </a:cubicBezTo>
                  <a:cubicBezTo>
                    <a:pt x="34676" y="17689"/>
                    <a:pt x="35327" y="16699"/>
                    <a:pt x="35327" y="15554"/>
                  </a:cubicBezTo>
                  <a:cubicBezTo>
                    <a:pt x="35327" y="14050"/>
                    <a:pt x="34202" y="12810"/>
                    <a:pt x="32748" y="12624"/>
                  </a:cubicBezTo>
                  <a:cubicBezTo>
                    <a:pt x="32757" y="12506"/>
                    <a:pt x="32763" y="12387"/>
                    <a:pt x="32763" y="12269"/>
                  </a:cubicBezTo>
                  <a:cubicBezTo>
                    <a:pt x="32763" y="9521"/>
                    <a:pt x="30696" y="7258"/>
                    <a:pt x="28033" y="6945"/>
                  </a:cubicBezTo>
                  <a:cubicBezTo>
                    <a:pt x="27836" y="3077"/>
                    <a:pt x="24637" y="1"/>
                    <a:pt x="207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98653" y="3900567"/>
              <a:ext cx="748797" cy="513954"/>
            </a:xfrm>
            <a:custGeom>
              <a:rect b="b" l="l" r="r" t="t"/>
              <a:pathLst>
                <a:path extrusionOk="0" h="24358" w="35488">
                  <a:moveTo>
                    <a:pt x="20720" y="1"/>
                  </a:moveTo>
                  <a:cubicBezTo>
                    <a:pt x="16676" y="1"/>
                    <a:pt x="13398" y="3279"/>
                    <a:pt x="13398" y="7323"/>
                  </a:cubicBezTo>
                  <a:cubicBezTo>
                    <a:pt x="13399" y="7670"/>
                    <a:pt x="13423" y="8018"/>
                    <a:pt x="13472" y="8361"/>
                  </a:cubicBezTo>
                  <a:cubicBezTo>
                    <a:pt x="12329" y="8802"/>
                    <a:pt x="11464" y="9804"/>
                    <a:pt x="11219" y="11031"/>
                  </a:cubicBezTo>
                  <a:cubicBezTo>
                    <a:pt x="10731" y="11154"/>
                    <a:pt x="10277" y="11382"/>
                    <a:pt x="9888" y="11702"/>
                  </a:cubicBezTo>
                  <a:cubicBezTo>
                    <a:pt x="9774" y="11693"/>
                    <a:pt x="9659" y="11688"/>
                    <a:pt x="9542" y="11688"/>
                  </a:cubicBezTo>
                  <a:cubicBezTo>
                    <a:pt x="7450" y="11688"/>
                    <a:pt x="5696" y="13131"/>
                    <a:pt x="5220" y="15074"/>
                  </a:cubicBezTo>
                  <a:cubicBezTo>
                    <a:pt x="3116" y="15146"/>
                    <a:pt x="1431" y="16872"/>
                    <a:pt x="1431" y="18994"/>
                  </a:cubicBezTo>
                  <a:cubicBezTo>
                    <a:pt x="1430" y="19442"/>
                    <a:pt x="1507" y="19886"/>
                    <a:pt x="1656" y="20307"/>
                  </a:cubicBezTo>
                  <a:cubicBezTo>
                    <a:pt x="717" y="20491"/>
                    <a:pt x="0" y="21322"/>
                    <a:pt x="0" y="22314"/>
                  </a:cubicBezTo>
                  <a:cubicBezTo>
                    <a:pt x="0" y="23437"/>
                    <a:pt x="920" y="24357"/>
                    <a:pt x="2045" y="24357"/>
                  </a:cubicBezTo>
                  <a:lnTo>
                    <a:pt x="33444" y="24357"/>
                  </a:lnTo>
                  <a:cubicBezTo>
                    <a:pt x="34568" y="24357"/>
                    <a:pt x="35488" y="23437"/>
                    <a:pt x="35488" y="22314"/>
                  </a:cubicBezTo>
                  <a:cubicBezTo>
                    <a:pt x="35488" y="21189"/>
                    <a:pt x="34568" y="20269"/>
                    <a:pt x="33444" y="20269"/>
                  </a:cubicBezTo>
                  <a:lnTo>
                    <a:pt x="33381" y="20269"/>
                  </a:lnTo>
                  <a:cubicBezTo>
                    <a:pt x="33646" y="19817"/>
                    <a:pt x="33787" y="19305"/>
                    <a:pt x="33787" y="18781"/>
                  </a:cubicBezTo>
                  <a:cubicBezTo>
                    <a:pt x="33787" y="18579"/>
                    <a:pt x="33766" y="18378"/>
                    <a:pt x="33725" y="18181"/>
                  </a:cubicBezTo>
                  <a:cubicBezTo>
                    <a:pt x="34676" y="17689"/>
                    <a:pt x="35327" y="16699"/>
                    <a:pt x="35327" y="15554"/>
                  </a:cubicBezTo>
                  <a:cubicBezTo>
                    <a:pt x="35327" y="14050"/>
                    <a:pt x="34203" y="12810"/>
                    <a:pt x="32749" y="12623"/>
                  </a:cubicBezTo>
                  <a:cubicBezTo>
                    <a:pt x="32756" y="12506"/>
                    <a:pt x="32762" y="12388"/>
                    <a:pt x="32762" y="12269"/>
                  </a:cubicBezTo>
                  <a:cubicBezTo>
                    <a:pt x="32762" y="9521"/>
                    <a:pt x="30696" y="7258"/>
                    <a:pt x="28033" y="6945"/>
                  </a:cubicBezTo>
                  <a:cubicBezTo>
                    <a:pt x="27836" y="3077"/>
                    <a:pt x="24638" y="1"/>
                    <a:pt x="20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grpSp>
        <p:nvGrpSpPr>
          <p:cNvPr id="62" name="Google Shape;62;p11"/>
          <p:cNvGrpSpPr/>
          <p:nvPr/>
        </p:nvGrpSpPr>
        <p:grpSpPr>
          <a:xfrm>
            <a:off x="259462" y="2122017"/>
            <a:ext cx="1630762" cy="2677793"/>
            <a:chOff x="-2840659" y="5729097"/>
            <a:chExt cx="1952540" cy="3206170"/>
          </a:xfrm>
        </p:grpSpPr>
        <p:sp>
          <p:nvSpPr>
            <p:cNvPr id="63" name="Google Shape;63;p11"/>
            <p:cNvSpPr/>
            <p:nvPr/>
          </p:nvSpPr>
          <p:spPr>
            <a:xfrm>
              <a:off x="-2840659" y="5729097"/>
              <a:ext cx="1143967" cy="2149602"/>
            </a:xfrm>
            <a:custGeom>
              <a:rect b="b" l="l" r="r" t="t"/>
              <a:pathLst>
                <a:path extrusionOk="0" h="36533" w="19442">
                  <a:moveTo>
                    <a:pt x="5694" y="1"/>
                  </a:moveTo>
                  <a:cubicBezTo>
                    <a:pt x="5563" y="1"/>
                    <a:pt x="5431" y="24"/>
                    <a:pt x="5302" y="74"/>
                  </a:cubicBezTo>
                  <a:lnTo>
                    <a:pt x="847" y="1782"/>
                  </a:lnTo>
                  <a:cubicBezTo>
                    <a:pt x="283" y="1997"/>
                    <a:pt x="1" y="2630"/>
                    <a:pt x="217" y="3193"/>
                  </a:cubicBezTo>
                  <a:lnTo>
                    <a:pt x="12729" y="35830"/>
                  </a:lnTo>
                  <a:cubicBezTo>
                    <a:pt x="12896" y="36265"/>
                    <a:pt x="13310" y="36532"/>
                    <a:pt x="13749" y="36532"/>
                  </a:cubicBezTo>
                  <a:cubicBezTo>
                    <a:pt x="13879" y="36532"/>
                    <a:pt x="14012" y="36509"/>
                    <a:pt x="14141" y="36459"/>
                  </a:cubicBezTo>
                  <a:lnTo>
                    <a:pt x="18597" y="34751"/>
                  </a:lnTo>
                  <a:cubicBezTo>
                    <a:pt x="19160" y="34535"/>
                    <a:pt x="19442" y="33903"/>
                    <a:pt x="19226" y="33340"/>
                  </a:cubicBezTo>
                  <a:lnTo>
                    <a:pt x="6713" y="703"/>
                  </a:lnTo>
                  <a:cubicBezTo>
                    <a:pt x="6547" y="268"/>
                    <a:pt x="6133" y="1"/>
                    <a:pt x="56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a:off x="-2818124" y="5917500"/>
              <a:ext cx="75433" cy="39070"/>
            </a:xfrm>
            <a:custGeom>
              <a:rect b="b" l="l" r="r" t="t"/>
              <a:pathLst>
                <a:path extrusionOk="0" h="664" w="1282">
                  <a:moveTo>
                    <a:pt x="1133" y="0"/>
                  </a:moveTo>
                  <a:cubicBezTo>
                    <a:pt x="1121" y="0"/>
                    <a:pt x="1109" y="2"/>
                    <a:pt x="1097" y="6"/>
                  </a:cubicBezTo>
                  <a:lnTo>
                    <a:pt x="0" y="427"/>
                  </a:lnTo>
                  <a:lnTo>
                    <a:pt x="91" y="663"/>
                  </a:lnTo>
                  <a:lnTo>
                    <a:pt x="1188" y="243"/>
                  </a:lnTo>
                  <a:cubicBezTo>
                    <a:pt x="1251" y="218"/>
                    <a:pt x="1282" y="148"/>
                    <a:pt x="1259" y="86"/>
                  </a:cubicBezTo>
                  <a:cubicBezTo>
                    <a:pt x="1238" y="33"/>
                    <a:pt x="1184"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2781585" y="6025116"/>
              <a:ext cx="36893" cy="18299"/>
            </a:xfrm>
            <a:custGeom>
              <a:rect b="b" l="l" r="r" t="t"/>
              <a:pathLst>
                <a:path extrusionOk="0" h="311" w="627">
                  <a:moveTo>
                    <a:pt x="569" y="1"/>
                  </a:moveTo>
                  <a:cubicBezTo>
                    <a:pt x="562" y="1"/>
                    <a:pt x="555" y="2"/>
                    <a:pt x="549" y="5"/>
                  </a:cubicBezTo>
                  <a:lnTo>
                    <a:pt x="1" y="215"/>
                  </a:lnTo>
                  <a:lnTo>
                    <a:pt x="37" y="310"/>
                  </a:lnTo>
                  <a:lnTo>
                    <a:pt x="586" y="100"/>
                  </a:lnTo>
                  <a:cubicBezTo>
                    <a:pt x="612" y="90"/>
                    <a:pt x="626" y="60"/>
                    <a:pt x="615" y="34"/>
                  </a:cubicBezTo>
                  <a:cubicBezTo>
                    <a:pt x="608" y="14"/>
                    <a:pt x="589" y="1"/>
                    <a:pt x="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2711801" y="6207047"/>
              <a:ext cx="36775" cy="18299"/>
            </a:xfrm>
            <a:custGeom>
              <a:rect b="b" l="l" r="r" t="t"/>
              <a:pathLst>
                <a:path extrusionOk="0" h="311" w="625">
                  <a:moveTo>
                    <a:pt x="568" y="1"/>
                  </a:moveTo>
                  <a:cubicBezTo>
                    <a:pt x="561" y="1"/>
                    <a:pt x="555" y="2"/>
                    <a:pt x="549" y="5"/>
                  </a:cubicBezTo>
                  <a:lnTo>
                    <a:pt x="0" y="216"/>
                  </a:lnTo>
                  <a:lnTo>
                    <a:pt x="36" y="310"/>
                  </a:lnTo>
                  <a:lnTo>
                    <a:pt x="585" y="101"/>
                  </a:lnTo>
                  <a:cubicBezTo>
                    <a:pt x="612" y="91"/>
                    <a:pt x="625" y="60"/>
                    <a:pt x="613" y="35"/>
                  </a:cubicBezTo>
                  <a:cubicBezTo>
                    <a:pt x="607" y="14"/>
                    <a:pt x="588" y="1"/>
                    <a:pt x="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2642136" y="6389036"/>
              <a:ext cx="36893" cy="18299"/>
            </a:xfrm>
            <a:custGeom>
              <a:rect b="b" l="l" r="r" t="t"/>
              <a:pathLst>
                <a:path extrusionOk="0" h="311" w="627">
                  <a:moveTo>
                    <a:pt x="569" y="1"/>
                  </a:moveTo>
                  <a:cubicBezTo>
                    <a:pt x="563" y="1"/>
                    <a:pt x="556" y="2"/>
                    <a:pt x="550" y="5"/>
                  </a:cubicBezTo>
                  <a:lnTo>
                    <a:pt x="1" y="215"/>
                  </a:lnTo>
                  <a:lnTo>
                    <a:pt x="38" y="310"/>
                  </a:lnTo>
                  <a:lnTo>
                    <a:pt x="586" y="99"/>
                  </a:lnTo>
                  <a:cubicBezTo>
                    <a:pt x="614" y="90"/>
                    <a:pt x="627" y="60"/>
                    <a:pt x="615" y="34"/>
                  </a:cubicBezTo>
                  <a:cubicBezTo>
                    <a:pt x="608" y="14"/>
                    <a:pt x="589" y="1"/>
                    <a:pt x="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a:off x="-2572353" y="6570966"/>
              <a:ext cx="36716" cy="18299"/>
            </a:xfrm>
            <a:custGeom>
              <a:rect b="b" l="l" r="r" t="t"/>
              <a:pathLst>
                <a:path extrusionOk="0" h="311" w="624">
                  <a:moveTo>
                    <a:pt x="569" y="1"/>
                  </a:moveTo>
                  <a:cubicBezTo>
                    <a:pt x="562" y="1"/>
                    <a:pt x="556" y="2"/>
                    <a:pt x="549" y="5"/>
                  </a:cubicBezTo>
                  <a:lnTo>
                    <a:pt x="1" y="216"/>
                  </a:lnTo>
                  <a:lnTo>
                    <a:pt x="38" y="310"/>
                  </a:lnTo>
                  <a:lnTo>
                    <a:pt x="586" y="99"/>
                  </a:lnTo>
                  <a:cubicBezTo>
                    <a:pt x="610" y="88"/>
                    <a:pt x="623" y="60"/>
                    <a:pt x="615" y="35"/>
                  </a:cubicBezTo>
                  <a:cubicBezTo>
                    <a:pt x="608" y="14"/>
                    <a:pt x="589" y="1"/>
                    <a:pt x="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2502570" y="6752956"/>
              <a:ext cx="36598" cy="18182"/>
            </a:xfrm>
            <a:custGeom>
              <a:rect b="b" l="l" r="r" t="t"/>
              <a:pathLst>
                <a:path extrusionOk="0" h="309" w="622">
                  <a:moveTo>
                    <a:pt x="568" y="1"/>
                  </a:moveTo>
                  <a:cubicBezTo>
                    <a:pt x="562" y="1"/>
                    <a:pt x="555" y="2"/>
                    <a:pt x="549" y="5"/>
                  </a:cubicBezTo>
                  <a:lnTo>
                    <a:pt x="1" y="214"/>
                  </a:lnTo>
                  <a:lnTo>
                    <a:pt x="36" y="309"/>
                  </a:lnTo>
                  <a:lnTo>
                    <a:pt x="585" y="99"/>
                  </a:lnTo>
                  <a:cubicBezTo>
                    <a:pt x="610" y="88"/>
                    <a:pt x="622" y="60"/>
                    <a:pt x="614" y="34"/>
                  </a:cubicBezTo>
                  <a:cubicBezTo>
                    <a:pt x="608" y="13"/>
                    <a:pt x="588" y="1"/>
                    <a:pt x="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2433022" y="6934415"/>
              <a:ext cx="36834" cy="18182"/>
            </a:xfrm>
            <a:custGeom>
              <a:rect b="b" l="l" r="r" t="t"/>
              <a:pathLst>
                <a:path extrusionOk="0" h="309" w="626">
                  <a:moveTo>
                    <a:pt x="564" y="1"/>
                  </a:moveTo>
                  <a:cubicBezTo>
                    <a:pt x="559" y="1"/>
                    <a:pt x="554" y="2"/>
                    <a:pt x="548" y="3"/>
                  </a:cubicBezTo>
                  <a:lnTo>
                    <a:pt x="1" y="214"/>
                  </a:lnTo>
                  <a:lnTo>
                    <a:pt x="37" y="309"/>
                  </a:lnTo>
                  <a:lnTo>
                    <a:pt x="585" y="98"/>
                  </a:lnTo>
                  <a:cubicBezTo>
                    <a:pt x="613" y="90"/>
                    <a:pt x="626" y="59"/>
                    <a:pt x="614" y="33"/>
                  </a:cubicBezTo>
                  <a:cubicBezTo>
                    <a:pt x="605" y="13"/>
                    <a:pt x="585" y="1"/>
                    <a:pt x="5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2363298" y="7116405"/>
              <a:ext cx="36893" cy="18123"/>
            </a:xfrm>
            <a:custGeom>
              <a:rect b="b" l="l" r="r" t="t"/>
              <a:pathLst>
                <a:path extrusionOk="0" h="308" w="627">
                  <a:moveTo>
                    <a:pt x="565" y="1"/>
                  </a:moveTo>
                  <a:cubicBezTo>
                    <a:pt x="560" y="1"/>
                    <a:pt x="555" y="2"/>
                    <a:pt x="549" y="3"/>
                  </a:cubicBezTo>
                  <a:lnTo>
                    <a:pt x="1" y="213"/>
                  </a:lnTo>
                  <a:lnTo>
                    <a:pt x="37" y="308"/>
                  </a:lnTo>
                  <a:lnTo>
                    <a:pt x="586" y="98"/>
                  </a:lnTo>
                  <a:cubicBezTo>
                    <a:pt x="612" y="89"/>
                    <a:pt x="626" y="58"/>
                    <a:pt x="615" y="32"/>
                  </a:cubicBezTo>
                  <a:cubicBezTo>
                    <a:pt x="606" y="13"/>
                    <a:pt x="586" y="1"/>
                    <a:pt x="5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2293515" y="7298276"/>
              <a:ext cx="36893" cy="18240"/>
            </a:xfrm>
            <a:custGeom>
              <a:rect b="b" l="l" r="r" t="t"/>
              <a:pathLst>
                <a:path extrusionOk="0" h="310" w="627">
                  <a:moveTo>
                    <a:pt x="568" y="0"/>
                  </a:moveTo>
                  <a:cubicBezTo>
                    <a:pt x="562" y="0"/>
                    <a:pt x="555" y="1"/>
                    <a:pt x="549" y="4"/>
                  </a:cubicBezTo>
                  <a:lnTo>
                    <a:pt x="0" y="215"/>
                  </a:lnTo>
                  <a:lnTo>
                    <a:pt x="36" y="310"/>
                  </a:lnTo>
                  <a:lnTo>
                    <a:pt x="586" y="99"/>
                  </a:lnTo>
                  <a:cubicBezTo>
                    <a:pt x="612" y="91"/>
                    <a:pt x="626" y="60"/>
                    <a:pt x="615" y="34"/>
                  </a:cubicBezTo>
                  <a:cubicBezTo>
                    <a:pt x="608" y="13"/>
                    <a:pt x="589" y="0"/>
                    <a:pt x="5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a:off x="-2223731" y="7480207"/>
              <a:ext cx="36834" cy="18240"/>
            </a:xfrm>
            <a:custGeom>
              <a:rect b="b" l="l" r="r" t="t"/>
              <a:pathLst>
                <a:path extrusionOk="0" h="310" w="626">
                  <a:moveTo>
                    <a:pt x="569" y="1"/>
                  </a:moveTo>
                  <a:cubicBezTo>
                    <a:pt x="562" y="1"/>
                    <a:pt x="555" y="2"/>
                    <a:pt x="549" y="5"/>
                  </a:cubicBezTo>
                  <a:lnTo>
                    <a:pt x="0" y="215"/>
                  </a:lnTo>
                  <a:lnTo>
                    <a:pt x="36" y="309"/>
                  </a:lnTo>
                  <a:lnTo>
                    <a:pt x="584" y="100"/>
                  </a:lnTo>
                  <a:cubicBezTo>
                    <a:pt x="612" y="91"/>
                    <a:pt x="626" y="61"/>
                    <a:pt x="613" y="34"/>
                  </a:cubicBezTo>
                  <a:cubicBezTo>
                    <a:pt x="607" y="13"/>
                    <a:pt x="588" y="1"/>
                    <a:pt x="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a:off x="-2154007" y="7662196"/>
              <a:ext cx="36834" cy="18240"/>
            </a:xfrm>
            <a:custGeom>
              <a:rect b="b" l="l" r="r" t="t"/>
              <a:pathLst>
                <a:path extrusionOk="0" h="310" w="626">
                  <a:moveTo>
                    <a:pt x="568" y="0"/>
                  </a:moveTo>
                  <a:cubicBezTo>
                    <a:pt x="562" y="0"/>
                    <a:pt x="556" y="1"/>
                    <a:pt x="550" y="4"/>
                  </a:cubicBezTo>
                  <a:lnTo>
                    <a:pt x="1" y="215"/>
                  </a:lnTo>
                  <a:lnTo>
                    <a:pt x="37" y="309"/>
                  </a:lnTo>
                  <a:lnTo>
                    <a:pt x="585" y="99"/>
                  </a:lnTo>
                  <a:cubicBezTo>
                    <a:pt x="613" y="91"/>
                    <a:pt x="626" y="59"/>
                    <a:pt x="614" y="33"/>
                  </a:cubicBezTo>
                  <a:cubicBezTo>
                    <a:pt x="607" y="13"/>
                    <a:pt x="588" y="0"/>
                    <a:pt x="5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a:off x="-2748340" y="6099430"/>
              <a:ext cx="75374" cy="39129"/>
            </a:xfrm>
            <a:custGeom>
              <a:rect b="b" l="l" r="r" t="t"/>
              <a:pathLst>
                <a:path extrusionOk="0" h="665" w="1281">
                  <a:moveTo>
                    <a:pt x="1134" y="1"/>
                  </a:moveTo>
                  <a:cubicBezTo>
                    <a:pt x="1121" y="1"/>
                    <a:pt x="1109" y="3"/>
                    <a:pt x="1097" y="7"/>
                  </a:cubicBezTo>
                  <a:lnTo>
                    <a:pt x="0" y="428"/>
                  </a:lnTo>
                  <a:lnTo>
                    <a:pt x="91" y="664"/>
                  </a:lnTo>
                  <a:lnTo>
                    <a:pt x="1188" y="244"/>
                  </a:lnTo>
                  <a:cubicBezTo>
                    <a:pt x="1245" y="222"/>
                    <a:pt x="1280" y="142"/>
                    <a:pt x="1259" y="87"/>
                  </a:cubicBezTo>
                  <a:cubicBezTo>
                    <a:pt x="1238" y="34"/>
                    <a:pt x="1184" y="1"/>
                    <a:pt x="1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a:off x="-2678616" y="6281302"/>
              <a:ext cx="75433" cy="39187"/>
            </a:xfrm>
            <a:custGeom>
              <a:rect b="b" l="l" r="r" t="t"/>
              <a:pathLst>
                <a:path extrusionOk="0" h="666" w="1282">
                  <a:moveTo>
                    <a:pt x="1141" y="1"/>
                  </a:moveTo>
                  <a:cubicBezTo>
                    <a:pt x="1127" y="1"/>
                    <a:pt x="1112" y="3"/>
                    <a:pt x="1098" y="8"/>
                  </a:cubicBezTo>
                  <a:lnTo>
                    <a:pt x="1" y="429"/>
                  </a:lnTo>
                  <a:lnTo>
                    <a:pt x="92" y="665"/>
                  </a:lnTo>
                  <a:lnTo>
                    <a:pt x="1189" y="244"/>
                  </a:lnTo>
                  <a:cubicBezTo>
                    <a:pt x="1246" y="223"/>
                    <a:pt x="1281" y="144"/>
                    <a:pt x="1256" y="79"/>
                  </a:cubicBezTo>
                  <a:cubicBezTo>
                    <a:pt x="1236" y="30"/>
                    <a:pt x="1190" y="1"/>
                    <a:pt x="1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a:off x="-2608833" y="6463291"/>
              <a:ext cx="75315" cy="39187"/>
            </a:xfrm>
            <a:custGeom>
              <a:rect b="b" l="l" r="r" t="t"/>
              <a:pathLst>
                <a:path extrusionOk="0" h="666" w="1280">
                  <a:moveTo>
                    <a:pt x="1141" y="0"/>
                  </a:moveTo>
                  <a:cubicBezTo>
                    <a:pt x="1127" y="0"/>
                    <a:pt x="1112" y="3"/>
                    <a:pt x="1098" y="8"/>
                  </a:cubicBezTo>
                  <a:lnTo>
                    <a:pt x="1" y="429"/>
                  </a:lnTo>
                  <a:lnTo>
                    <a:pt x="92" y="665"/>
                  </a:lnTo>
                  <a:lnTo>
                    <a:pt x="1188" y="244"/>
                  </a:lnTo>
                  <a:cubicBezTo>
                    <a:pt x="1245" y="223"/>
                    <a:pt x="1280" y="144"/>
                    <a:pt x="1255" y="77"/>
                  </a:cubicBezTo>
                  <a:cubicBezTo>
                    <a:pt x="1236" y="29"/>
                    <a:pt x="1190" y="0"/>
                    <a:pt x="11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2539050" y="6645221"/>
              <a:ext cx="75315" cy="39129"/>
            </a:xfrm>
            <a:custGeom>
              <a:rect b="b" l="l" r="r" t="t"/>
              <a:pathLst>
                <a:path extrusionOk="0" h="665" w="1280">
                  <a:moveTo>
                    <a:pt x="1140" y="0"/>
                  </a:moveTo>
                  <a:cubicBezTo>
                    <a:pt x="1126" y="0"/>
                    <a:pt x="1112" y="3"/>
                    <a:pt x="1098" y="8"/>
                  </a:cubicBezTo>
                  <a:lnTo>
                    <a:pt x="1" y="429"/>
                  </a:lnTo>
                  <a:lnTo>
                    <a:pt x="90" y="665"/>
                  </a:lnTo>
                  <a:lnTo>
                    <a:pt x="1188" y="244"/>
                  </a:lnTo>
                  <a:cubicBezTo>
                    <a:pt x="1245" y="224"/>
                    <a:pt x="1280" y="144"/>
                    <a:pt x="1254" y="78"/>
                  </a:cubicBezTo>
                  <a:cubicBezTo>
                    <a:pt x="1235" y="30"/>
                    <a:pt x="1189" y="0"/>
                    <a:pt x="11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a:off x="-2469561" y="6826681"/>
              <a:ext cx="75492" cy="39129"/>
            </a:xfrm>
            <a:custGeom>
              <a:rect b="b" l="l" r="r" t="t"/>
              <a:pathLst>
                <a:path extrusionOk="0" h="665" w="1283">
                  <a:moveTo>
                    <a:pt x="1133" y="1"/>
                  </a:moveTo>
                  <a:cubicBezTo>
                    <a:pt x="1121" y="1"/>
                    <a:pt x="1109" y="3"/>
                    <a:pt x="1098" y="7"/>
                  </a:cubicBezTo>
                  <a:lnTo>
                    <a:pt x="1" y="427"/>
                  </a:lnTo>
                  <a:lnTo>
                    <a:pt x="92" y="665"/>
                  </a:lnTo>
                  <a:lnTo>
                    <a:pt x="1189" y="244"/>
                  </a:lnTo>
                  <a:cubicBezTo>
                    <a:pt x="1251" y="219"/>
                    <a:pt x="1282" y="150"/>
                    <a:pt x="1259" y="86"/>
                  </a:cubicBezTo>
                  <a:cubicBezTo>
                    <a:pt x="1239" y="33"/>
                    <a:pt x="1183" y="1"/>
                    <a:pt x="11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2399778" y="7008670"/>
              <a:ext cx="75374" cy="39070"/>
            </a:xfrm>
            <a:custGeom>
              <a:rect b="b" l="l" r="r" t="t"/>
              <a:pathLst>
                <a:path extrusionOk="0" h="664" w="1281">
                  <a:moveTo>
                    <a:pt x="1135" y="0"/>
                  </a:moveTo>
                  <a:cubicBezTo>
                    <a:pt x="1122" y="0"/>
                    <a:pt x="1109" y="2"/>
                    <a:pt x="1098" y="7"/>
                  </a:cubicBezTo>
                  <a:lnTo>
                    <a:pt x="1" y="427"/>
                  </a:lnTo>
                  <a:lnTo>
                    <a:pt x="92" y="664"/>
                  </a:lnTo>
                  <a:lnTo>
                    <a:pt x="1189" y="243"/>
                  </a:lnTo>
                  <a:cubicBezTo>
                    <a:pt x="1250" y="219"/>
                    <a:pt x="1281" y="148"/>
                    <a:pt x="1258" y="86"/>
                  </a:cubicBezTo>
                  <a:cubicBezTo>
                    <a:pt x="1238" y="33"/>
                    <a:pt x="1184" y="0"/>
                    <a:pt x="11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a:off x="-2329995" y="7190601"/>
              <a:ext cx="75374" cy="39129"/>
            </a:xfrm>
            <a:custGeom>
              <a:rect b="b" l="l" r="r" t="t"/>
              <a:pathLst>
                <a:path extrusionOk="0" h="665" w="1281">
                  <a:moveTo>
                    <a:pt x="1133" y="1"/>
                  </a:moveTo>
                  <a:cubicBezTo>
                    <a:pt x="1120" y="1"/>
                    <a:pt x="1109" y="3"/>
                    <a:pt x="1097" y="7"/>
                  </a:cubicBezTo>
                  <a:lnTo>
                    <a:pt x="0" y="427"/>
                  </a:lnTo>
                  <a:lnTo>
                    <a:pt x="90" y="665"/>
                  </a:lnTo>
                  <a:lnTo>
                    <a:pt x="1187" y="244"/>
                  </a:lnTo>
                  <a:cubicBezTo>
                    <a:pt x="1250" y="219"/>
                    <a:pt x="1281" y="149"/>
                    <a:pt x="1258" y="86"/>
                  </a:cubicBezTo>
                  <a:cubicBezTo>
                    <a:pt x="1237" y="33"/>
                    <a:pt x="1183" y="1"/>
                    <a:pt x="11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2260212" y="7372590"/>
              <a:ext cx="75315" cy="39070"/>
            </a:xfrm>
            <a:custGeom>
              <a:rect b="b" l="l" r="r" t="t"/>
              <a:pathLst>
                <a:path extrusionOk="0" h="664" w="1280">
                  <a:moveTo>
                    <a:pt x="1134" y="0"/>
                  </a:moveTo>
                  <a:cubicBezTo>
                    <a:pt x="1121" y="0"/>
                    <a:pt x="1109" y="2"/>
                    <a:pt x="1097" y="7"/>
                  </a:cubicBezTo>
                  <a:lnTo>
                    <a:pt x="0" y="427"/>
                  </a:lnTo>
                  <a:lnTo>
                    <a:pt x="90" y="663"/>
                  </a:lnTo>
                  <a:lnTo>
                    <a:pt x="1187" y="243"/>
                  </a:lnTo>
                  <a:cubicBezTo>
                    <a:pt x="1245" y="221"/>
                    <a:pt x="1279" y="141"/>
                    <a:pt x="1257" y="86"/>
                  </a:cubicBezTo>
                  <a:cubicBezTo>
                    <a:pt x="1237" y="33"/>
                    <a:pt x="1183" y="0"/>
                    <a:pt x="11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2190546" y="7554403"/>
              <a:ext cx="75433" cy="39246"/>
            </a:xfrm>
            <a:custGeom>
              <a:rect b="b" l="l" r="r" t="t"/>
              <a:pathLst>
                <a:path extrusionOk="0" h="667" w="1282">
                  <a:moveTo>
                    <a:pt x="1141" y="1"/>
                  </a:moveTo>
                  <a:cubicBezTo>
                    <a:pt x="1127" y="1"/>
                    <a:pt x="1112" y="3"/>
                    <a:pt x="1098" y="8"/>
                  </a:cubicBezTo>
                  <a:lnTo>
                    <a:pt x="1" y="429"/>
                  </a:lnTo>
                  <a:lnTo>
                    <a:pt x="92" y="666"/>
                  </a:lnTo>
                  <a:lnTo>
                    <a:pt x="1189" y="246"/>
                  </a:lnTo>
                  <a:cubicBezTo>
                    <a:pt x="1245" y="224"/>
                    <a:pt x="1281" y="144"/>
                    <a:pt x="1255" y="79"/>
                  </a:cubicBezTo>
                  <a:cubicBezTo>
                    <a:pt x="1236" y="30"/>
                    <a:pt x="1190" y="1"/>
                    <a:pt x="1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1783144" y="6132733"/>
              <a:ext cx="193701" cy="2195085"/>
            </a:xfrm>
            <a:custGeom>
              <a:rect b="b" l="l" r="r" t="t"/>
              <a:pathLst>
                <a:path extrusionOk="0" h="37306" w="3292">
                  <a:moveTo>
                    <a:pt x="0" y="0"/>
                  </a:moveTo>
                  <a:lnTo>
                    <a:pt x="0" y="37305"/>
                  </a:lnTo>
                  <a:lnTo>
                    <a:pt x="3292" y="37305"/>
                  </a:lnTo>
                  <a:lnTo>
                    <a:pt x="32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1783380" y="5941212"/>
              <a:ext cx="193760" cy="191348"/>
            </a:xfrm>
            <a:custGeom>
              <a:rect b="b" l="l" r="r" t="t"/>
              <a:pathLst>
                <a:path extrusionOk="0" h="3252" w="3293">
                  <a:moveTo>
                    <a:pt x="1652" y="1"/>
                  </a:moveTo>
                  <a:lnTo>
                    <a:pt x="1479" y="335"/>
                  </a:lnTo>
                  <a:lnTo>
                    <a:pt x="1" y="3252"/>
                  </a:lnTo>
                  <a:lnTo>
                    <a:pt x="3292" y="3252"/>
                  </a:lnTo>
                  <a:lnTo>
                    <a:pt x="1824" y="335"/>
                  </a:lnTo>
                  <a:lnTo>
                    <a:pt x="16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p:nvPr/>
          </p:nvSpPr>
          <p:spPr>
            <a:xfrm>
              <a:off x="-1696357" y="5941212"/>
              <a:ext cx="20300" cy="19770"/>
            </a:xfrm>
            <a:custGeom>
              <a:rect b="b" l="l" r="r" t="t"/>
              <a:pathLst>
                <a:path extrusionOk="0" h="336" w="345">
                  <a:moveTo>
                    <a:pt x="173" y="1"/>
                  </a:moveTo>
                  <a:lnTo>
                    <a:pt x="0" y="335"/>
                  </a:lnTo>
                  <a:lnTo>
                    <a:pt x="345" y="335"/>
                  </a:lnTo>
                  <a:lnTo>
                    <a:pt x="1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p:nvPr/>
          </p:nvSpPr>
          <p:spPr>
            <a:xfrm>
              <a:off x="-2135590" y="6457701"/>
              <a:ext cx="493020" cy="2200910"/>
            </a:xfrm>
            <a:custGeom>
              <a:rect b="b" l="l" r="r" t="t"/>
              <a:pathLst>
                <a:path extrusionOk="0" h="37405" w="8379">
                  <a:moveTo>
                    <a:pt x="3260" y="1"/>
                  </a:moveTo>
                  <a:lnTo>
                    <a:pt x="0" y="452"/>
                  </a:lnTo>
                  <a:lnTo>
                    <a:pt x="5117" y="37405"/>
                  </a:lnTo>
                  <a:lnTo>
                    <a:pt x="8378" y="36953"/>
                  </a:lnTo>
                  <a:lnTo>
                    <a:pt x="32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1"/>
            <p:cNvSpPr/>
            <p:nvPr/>
          </p:nvSpPr>
          <p:spPr>
            <a:xfrm>
              <a:off x="-2135826" y="6281361"/>
              <a:ext cx="191877" cy="202880"/>
            </a:xfrm>
            <a:custGeom>
              <a:rect b="b" l="l" r="r" t="t"/>
              <a:pathLst>
                <a:path extrusionOk="0" h="3448" w="3261">
                  <a:moveTo>
                    <a:pt x="1190" y="0"/>
                  </a:moveTo>
                  <a:lnTo>
                    <a:pt x="1064" y="354"/>
                  </a:lnTo>
                  <a:lnTo>
                    <a:pt x="1" y="3447"/>
                  </a:lnTo>
                  <a:lnTo>
                    <a:pt x="3261" y="2995"/>
                  </a:lnTo>
                  <a:lnTo>
                    <a:pt x="1406" y="307"/>
                  </a:lnTo>
                  <a:lnTo>
                    <a:pt x="1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1"/>
            <p:cNvSpPr/>
            <p:nvPr/>
          </p:nvSpPr>
          <p:spPr>
            <a:xfrm>
              <a:off x="-2073221" y="6281361"/>
              <a:ext cx="20123" cy="20888"/>
            </a:xfrm>
            <a:custGeom>
              <a:rect b="b" l="l" r="r" t="t"/>
              <a:pathLst>
                <a:path extrusionOk="0" h="355" w="342">
                  <a:moveTo>
                    <a:pt x="126" y="0"/>
                  </a:moveTo>
                  <a:lnTo>
                    <a:pt x="0" y="354"/>
                  </a:lnTo>
                  <a:lnTo>
                    <a:pt x="342" y="307"/>
                  </a:lnTo>
                  <a:lnTo>
                    <a:pt x="12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a:off x="-1524664" y="6445169"/>
              <a:ext cx="477016" cy="166400"/>
            </a:xfrm>
            <a:custGeom>
              <a:rect b="b" l="l" r="r" t="t"/>
              <a:pathLst>
                <a:path extrusionOk="0" h="2828" w="8107">
                  <a:moveTo>
                    <a:pt x="529" y="0"/>
                  </a:moveTo>
                  <a:cubicBezTo>
                    <a:pt x="239" y="0"/>
                    <a:pt x="3" y="236"/>
                    <a:pt x="3" y="526"/>
                  </a:cubicBezTo>
                  <a:lnTo>
                    <a:pt x="0" y="2291"/>
                  </a:lnTo>
                  <a:cubicBezTo>
                    <a:pt x="0" y="2582"/>
                    <a:pt x="235" y="2817"/>
                    <a:pt x="526" y="2818"/>
                  </a:cubicBezTo>
                  <a:lnTo>
                    <a:pt x="7576" y="2827"/>
                  </a:lnTo>
                  <a:cubicBezTo>
                    <a:pt x="7866" y="2827"/>
                    <a:pt x="8103" y="2592"/>
                    <a:pt x="8103" y="2302"/>
                  </a:cubicBezTo>
                  <a:lnTo>
                    <a:pt x="8105" y="536"/>
                  </a:lnTo>
                  <a:cubicBezTo>
                    <a:pt x="8106" y="246"/>
                    <a:pt x="7870" y="10"/>
                    <a:pt x="7580" y="10"/>
                  </a:cubicBezTo>
                  <a:lnTo>
                    <a:pt x="529" y="0"/>
                  </a:lnTo>
                  <a:close/>
                </a:path>
              </a:pathLst>
            </a:custGeom>
            <a:solidFill>
              <a:srgbClr val="4D7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a:off x="-1535609" y="6290598"/>
              <a:ext cx="501611" cy="182286"/>
            </a:xfrm>
            <a:custGeom>
              <a:rect b="b" l="l" r="r" t="t"/>
              <a:pathLst>
                <a:path extrusionOk="0" h="3098" w="8525">
                  <a:moveTo>
                    <a:pt x="3706" y="0"/>
                  </a:moveTo>
                  <a:cubicBezTo>
                    <a:pt x="3706" y="0"/>
                    <a:pt x="3484" y="890"/>
                    <a:pt x="2440" y="890"/>
                  </a:cubicBezTo>
                  <a:cubicBezTo>
                    <a:pt x="2439" y="890"/>
                    <a:pt x="2439" y="890"/>
                    <a:pt x="2438" y="890"/>
                  </a:cubicBezTo>
                  <a:cubicBezTo>
                    <a:pt x="1" y="1013"/>
                    <a:pt x="236" y="3088"/>
                    <a:pt x="236" y="3088"/>
                  </a:cubicBezTo>
                  <a:lnTo>
                    <a:pt x="3837" y="3093"/>
                  </a:lnTo>
                  <a:lnTo>
                    <a:pt x="4682" y="3093"/>
                  </a:lnTo>
                  <a:lnTo>
                    <a:pt x="8283" y="3098"/>
                  </a:lnTo>
                  <a:cubicBezTo>
                    <a:pt x="8283" y="3098"/>
                    <a:pt x="8525" y="1023"/>
                    <a:pt x="6089" y="894"/>
                  </a:cubicBezTo>
                  <a:cubicBezTo>
                    <a:pt x="5044" y="893"/>
                    <a:pt x="4823" y="1"/>
                    <a:pt x="4823" y="1"/>
                  </a:cubicBezTo>
                  <a:lnTo>
                    <a:pt x="4687" y="1"/>
                  </a:lnTo>
                  <a:lnTo>
                    <a:pt x="38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1526312" y="6472235"/>
              <a:ext cx="478546" cy="1450288"/>
            </a:xfrm>
            <a:custGeom>
              <a:rect b="b" l="l" r="r" t="t"/>
              <a:pathLst>
                <a:path extrusionOk="0" h="24648" w="8133">
                  <a:moveTo>
                    <a:pt x="31" y="0"/>
                  </a:moveTo>
                  <a:lnTo>
                    <a:pt x="2" y="23091"/>
                  </a:lnTo>
                  <a:cubicBezTo>
                    <a:pt x="1" y="23946"/>
                    <a:pt x="693" y="24639"/>
                    <a:pt x="1548" y="24641"/>
                  </a:cubicBezTo>
                  <a:lnTo>
                    <a:pt x="6554" y="24648"/>
                  </a:lnTo>
                  <a:cubicBezTo>
                    <a:pt x="6555" y="24648"/>
                    <a:pt x="6556" y="24648"/>
                    <a:pt x="6556" y="24648"/>
                  </a:cubicBezTo>
                  <a:cubicBezTo>
                    <a:pt x="7410" y="24648"/>
                    <a:pt x="8103" y="23955"/>
                    <a:pt x="8104" y="23101"/>
                  </a:cubicBezTo>
                  <a:lnTo>
                    <a:pt x="8133" y="11"/>
                  </a:lnTo>
                  <a:lnTo>
                    <a:pt x="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1317316" y="6230347"/>
              <a:ext cx="65901" cy="61017"/>
            </a:xfrm>
            <a:custGeom>
              <a:rect b="b" l="l" r="r" t="t"/>
              <a:pathLst>
                <a:path extrusionOk="0" h="1037" w="1120">
                  <a:moveTo>
                    <a:pt x="1" y="1"/>
                  </a:moveTo>
                  <a:lnTo>
                    <a:pt x="0" y="1036"/>
                  </a:lnTo>
                  <a:lnTo>
                    <a:pt x="1117" y="1037"/>
                  </a:lnTo>
                  <a:lnTo>
                    <a:pt x="1119" y="2"/>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p:nvPr/>
          </p:nvSpPr>
          <p:spPr>
            <a:xfrm>
              <a:off x="-1406927" y="6559022"/>
              <a:ext cx="239832" cy="1184567"/>
            </a:xfrm>
            <a:custGeom>
              <a:rect b="b" l="l" r="r" t="t"/>
              <a:pathLst>
                <a:path extrusionOk="0" h="20132" w="4076">
                  <a:moveTo>
                    <a:pt x="1520" y="0"/>
                  </a:moveTo>
                  <a:cubicBezTo>
                    <a:pt x="695" y="0"/>
                    <a:pt x="25" y="669"/>
                    <a:pt x="24" y="1495"/>
                  </a:cubicBezTo>
                  <a:lnTo>
                    <a:pt x="2" y="18632"/>
                  </a:lnTo>
                  <a:cubicBezTo>
                    <a:pt x="1" y="19458"/>
                    <a:pt x="671" y="20129"/>
                    <a:pt x="1497" y="20130"/>
                  </a:cubicBezTo>
                  <a:lnTo>
                    <a:pt x="2556" y="20131"/>
                  </a:lnTo>
                  <a:cubicBezTo>
                    <a:pt x="2557" y="20131"/>
                    <a:pt x="2557" y="20131"/>
                    <a:pt x="2558" y="20131"/>
                  </a:cubicBezTo>
                  <a:cubicBezTo>
                    <a:pt x="3383" y="20131"/>
                    <a:pt x="4053" y="19462"/>
                    <a:pt x="4053" y="18637"/>
                  </a:cubicBezTo>
                  <a:lnTo>
                    <a:pt x="4075" y="1500"/>
                  </a:lnTo>
                  <a:cubicBezTo>
                    <a:pt x="4076" y="673"/>
                    <a:pt x="3407" y="3"/>
                    <a:pt x="2581" y="1"/>
                  </a:cubicBezTo>
                  <a:lnTo>
                    <a:pt x="1522" y="0"/>
                  </a:lnTo>
                  <a:cubicBezTo>
                    <a:pt x="1521" y="0"/>
                    <a:pt x="1521" y="0"/>
                    <a:pt x="15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p:nvPr/>
          </p:nvSpPr>
          <p:spPr>
            <a:xfrm>
              <a:off x="-2436023" y="7076041"/>
              <a:ext cx="1547904" cy="1859226"/>
            </a:xfrm>
            <a:custGeom>
              <a:rect b="b" l="l" r="r" t="t"/>
              <a:pathLst>
                <a:path extrusionOk="0" h="31598" w="26307">
                  <a:moveTo>
                    <a:pt x="0" y="0"/>
                  </a:moveTo>
                  <a:lnTo>
                    <a:pt x="1866" y="29484"/>
                  </a:lnTo>
                  <a:cubicBezTo>
                    <a:pt x="1941" y="30672"/>
                    <a:pt x="2927" y="31598"/>
                    <a:pt x="4118" y="31598"/>
                  </a:cubicBezTo>
                  <a:lnTo>
                    <a:pt x="22189" y="31598"/>
                  </a:lnTo>
                  <a:cubicBezTo>
                    <a:pt x="23380" y="31598"/>
                    <a:pt x="24366" y="30672"/>
                    <a:pt x="24441" y="29484"/>
                  </a:cubicBezTo>
                  <a:lnTo>
                    <a:pt x="26307" y="0"/>
                  </a:lnTo>
                  <a:close/>
                </a:path>
              </a:pathLst>
            </a:custGeom>
            <a:solidFill>
              <a:srgbClr val="38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a:off x="-2435905" y="7075982"/>
              <a:ext cx="1547727" cy="1859285"/>
            </a:xfrm>
            <a:custGeom>
              <a:rect b="b" l="l" r="r" t="t"/>
              <a:pathLst>
                <a:path extrusionOk="0" h="31599" w="26304">
                  <a:moveTo>
                    <a:pt x="0" y="0"/>
                  </a:moveTo>
                  <a:lnTo>
                    <a:pt x="1864" y="29482"/>
                  </a:lnTo>
                  <a:cubicBezTo>
                    <a:pt x="1938" y="30672"/>
                    <a:pt x="2925" y="31599"/>
                    <a:pt x="4116" y="31599"/>
                  </a:cubicBezTo>
                  <a:lnTo>
                    <a:pt x="22188" y="31599"/>
                  </a:lnTo>
                  <a:cubicBezTo>
                    <a:pt x="23378" y="31599"/>
                    <a:pt x="24365" y="30671"/>
                    <a:pt x="24440" y="29482"/>
                  </a:cubicBezTo>
                  <a:lnTo>
                    <a:pt x="263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11"/>
          <p:cNvGrpSpPr/>
          <p:nvPr/>
        </p:nvGrpSpPr>
        <p:grpSpPr>
          <a:xfrm>
            <a:off x="259456" y="4209685"/>
            <a:ext cx="8625238" cy="749733"/>
            <a:chOff x="-4037269" y="8310485"/>
            <a:chExt cx="8625238" cy="749733"/>
          </a:xfrm>
        </p:grpSpPr>
        <p:sp>
          <p:nvSpPr>
            <p:cNvPr id="98" name="Google Shape;98;p11"/>
            <p:cNvSpPr/>
            <p:nvPr/>
          </p:nvSpPr>
          <p:spPr>
            <a:xfrm>
              <a:off x="-3915766" y="8310485"/>
              <a:ext cx="8330626" cy="530325"/>
            </a:xfrm>
            <a:custGeom>
              <a:rect b="b" l="l" r="r" t="t"/>
              <a:pathLst>
                <a:path extrusionOk="0" h="9013" w="141581">
                  <a:moveTo>
                    <a:pt x="59208" y="1"/>
                  </a:moveTo>
                  <a:cubicBezTo>
                    <a:pt x="47394" y="1"/>
                    <a:pt x="1" y="5186"/>
                    <a:pt x="1" y="5186"/>
                  </a:cubicBezTo>
                  <a:lnTo>
                    <a:pt x="1" y="9012"/>
                  </a:lnTo>
                  <a:lnTo>
                    <a:pt x="141580" y="9012"/>
                  </a:lnTo>
                  <a:lnTo>
                    <a:pt x="141580" y="5186"/>
                  </a:lnTo>
                  <a:cubicBezTo>
                    <a:pt x="141580" y="5186"/>
                    <a:pt x="94185" y="1"/>
                    <a:pt x="82372" y="1"/>
                  </a:cubicBezTo>
                  <a:cubicBezTo>
                    <a:pt x="82359" y="1"/>
                    <a:pt x="82346" y="1"/>
                    <a:pt x="82333" y="1"/>
                  </a:cubicBezTo>
                  <a:cubicBezTo>
                    <a:pt x="74331" y="8"/>
                    <a:pt x="71673" y="4085"/>
                    <a:pt x="70790" y="5788"/>
                  </a:cubicBezTo>
                  <a:cubicBezTo>
                    <a:pt x="69907" y="4085"/>
                    <a:pt x="67249" y="8"/>
                    <a:pt x="59247" y="1"/>
                  </a:cubicBezTo>
                  <a:cubicBezTo>
                    <a:pt x="59234" y="1"/>
                    <a:pt x="59221" y="1"/>
                    <a:pt x="592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3880463" y="8400038"/>
              <a:ext cx="8260077" cy="371104"/>
            </a:xfrm>
            <a:custGeom>
              <a:rect b="b" l="l" r="r" t="t"/>
              <a:pathLst>
                <a:path extrusionOk="0" h="6307" w="140382">
                  <a:moveTo>
                    <a:pt x="58668" y="1"/>
                  </a:moveTo>
                  <a:cubicBezTo>
                    <a:pt x="58573" y="1"/>
                    <a:pt x="58479" y="3"/>
                    <a:pt x="58384" y="4"/>
                  </a:cubicBezTo>
                  <a:lnTo>
                    <a:pt x="57817" y="10"/>
                  </a:lnTo>
                  <a:cubicBezTo>
                    <a:pt x="57628" y="14"/>
                    <a:pt x="57439" y="14"/>
                    <a:pt x="57251" y="21"/>
                  </a:cubicBezTo>
                  <a:lnTo>
                    <a:pt x="56121" y="52"/>
                  </a:lnTo>
                  <a:cubicBezTo>
                    <a:pt x="56026" y="54"/>
                    <a:pt x="55933" y="59"/>
                    <a:pt x="55840" y="62"/>
                  </a:cubicBezTo>
                  <a:lnTo>
                    <a:pt x="55557" y="74"/>
                  </a:lnTo>
                  <a:lnTo>
                    <a:pt x="54993" y="97"/>
                  </a:lnTo>
                  <a:lnTo>
                    <a:pt x="54429" y="120"/>
                  </a:lnTo>
                  <a:lnTo>
                    <a:pt x="53866" y="147"/>
                  </a:lnTo>
                  <a:lnTo>
                    <a:pt x="52739" y="203"/>
                  </a:lnTo>
                  <a:lnTo>
                    <a:pt x="51613" y="266"/>
                  </a:lnTo>
                  <a:cubicBezTo>
                    <a:pt x="50863" y="306"/>
                    <a:pt x="50112" y="356"/>
                    <a:pt x="49362" y="402"/>
                  </a:cubicBezTo>
                  <a:lnTo>
                    <a:pt x="48800" y="437"/>
                  </a:lnTo>
                  <a:lnTo>
                    <a:pt x="48237" y="475"/>
                  </a:lnTo>
                  <a:lnTo>
                    <a:pt x="47114" y="549"/>
                  </a:lnTo>
                  <a:cubicBezTo>
                    <a:pt x="46739" y="575"/>
                    <a:pt x="46365" y="601"/>
                    <a:pt x="45990" y="628"/>
                  </a:cubicBezTo>
                  <a:lnTo>
                    <a:pt x="44867" y="708"/>
                  </a:lnTo>
                  <a:cubicBezTo>
                    <a:pt x="41869" y="929"/>
                    <a:pt x="38874" y="1163"/>
                    <a:pt x="35880" y="1411"/>
                  </a:cubicBezTo>
                  <a:cubicBezTo>
                    <a:pt x="32887" y="1662"/>
                    <a:pt x="29894" y="1922"/>
                    <a:pt x="26902" y="2193"/>
                  </a:cubicBezTo>
                  <a:cubicBezTo>
                    <a:pt x="23911" y="2464"/>
                    <a:pt x="20919" y="2742"/>
                    <a:pt x="17930" y="3031"/>
                  </a:cubicBezTo>
                  <a:lnTo>
                    <a:pt x="13445" y="3468"/>
                  </a:lnTo>
                  <a:lnTo>
                    <a:pt x="11203" y="3692"/>
                  </a:lnTo>
                  <a:lnTo>
                    <a:pt x="8962" y="3919"/>
                  </a:lnTo>
                  <a:cubicBezTo>
                    <a:pt x="5974" y="4220"/>
                    <a:pt x="2987" y="4534"/>
                    <a:pt x="1" y="4863"/>
                  </a:cubicBezTo>
                  <a:lnTo>
                    <a:pt x="8982" y="4135"/>
                  </a:lnTo>
                  <a:lnTo>
                    <a:pt x="17963" y="3412"/>
                  </a:lnTo>
                  <a:cubicBezTo>
                    <a:pt x="23950" y="2927"/>
                    <a:pt x="29939" y="2464"/>
                    <a:pt x="35928" y="2022"/>
                  </a:cubicBezTo>
                  <a:cubicBezTo>
                    <a:pt x="38923" y="1802"/>
                    <a:pt x="41918" y="1589"/>
                    <a:pt x="44914" y="1394"/>
                  </a:cubicBezTo>
                  <a:cubicBezTo>
                    <a:pt x="47909" y="1198"/>
                    <a:pt x="50905" y="1017"/>
                    <a:pt x="53901" y="885"/>
                  </a:cubicBezTo>
                  <a:lnTo>
                    <a:pt x="54463" y="859"/>
                  </a:lnTo>
                  <a:lnTo>
                    <a:pt x="55025" y="839"/>
                  </a:lnTo>
                  <a:cubicBezTo>
                    <a:pt x="55398" y="826"/>
                    <a:pt x="55773" y="811"/>
                    <a:pt x="56147" y="800"/>
                  </a:cubicBezTo>
                  <a:lnTo>
                    <a:pt x="57269" y="772"/>
                  </a:lnTo>
                  <a:cubicBezTo>
                    <a:pt x="57457" y="766"/>
                    <a:pt x="57643" y="766"/>
                    <a:pt x="57829" y="764"/>
                  </a:cubicBezTo>
                  <a:lnTo>
                    <a:pt x="58389" y="760"/>
                  </a:lnTo>
                  <a:cubicBezTo>
                    <a:pt x="58482" y="759"/>
                    <a:pt x="58576" y="758"/>
                    <a:pt x="58669" y="758"/>
                  </a:cubicBezTo>
                  <a:lnTo>
                    <a:pt x="58947" y="763"/>
                  </a:lnTo>
                  <a:lnTo>
                    <a:pt x="59224" y="767"/>
                  </a:lnTo>
                  <a:lnTo>
                    <a:pt x="59363" y="768"/>
                  </a:lnTo>
                  <a:cubicBezTo>
                    <a:pt x="59409" y="771"/>
                    <a:pt x="59455" y="773"/>
                    <a:pt x="59501" y="774"/>
                  </a:cubicBezTo>
                  <a:lnTo>
                    <a:pt x="60055" y="798"/>
                  </a:lnTo>
                  <a:lnTo>
                    <a:pt x="60608" y="838"/>
                  </a:lnTo>
                  <a:cubicBezTo>
                    <a:pt x="61342" y="895"/>
                    <a:pt x="62073" y="994"/>
                    <a:pt x="62797" y="1133"/>
                  </a:cubicBezTo>
                  <a:cubicBezTo>
                    <a:pt x="63516" y="1271"/>
                    <a:pt x="64223" y="1461"/>
                    <a:pt x="64914" y="1702"/>
                  </a:cubicBezTo>
                  <a:lnTo>
                    <a:pt x="64978" y="1725"/>
                  </a:lnTo>
                  <a:cubicBezTo>
                    <a:pt x="65000" y="1732"/>
                    <a:pt x="65022" y="1739"/>
                    <a:pt x="65043" y="1748"/>
                  </a:cubicBezTo>
                  <a:lnTo>
                    <a:pt x="65171" y="1796"/>
                  </a:lnTo>
                  <a:lnTo>
                    <a:pt x="65425" y="1894"/>
                  </a:lnTo>
                  <a:cubicBezTo>
                    <a:pt x="65509" y="1930"/>
                    <a:pt x="65592" y="1966"/>
                    <a:pt x="65675" y="2001"/>
                  </a:cubicBezTo>
                  <a:lnTo>
                    <a:pt x="65801" y="2056"/>
                  </a:lnTo>
                  <a:lnTo>
                    <a:pt x="65832" y="2068"/>
                  </a:lnTo>
                  <a:cubicBezTo>
                    <a:pt x="65842" y="2073"/>
                    <a:pt x="65853" y="2079"/>
                    <a:pt x="65863" y="2083"/>
                  </a:cubicBezTo>
                  <a:lnTo>
                    <a:pt x="65924" y="2112"/>
                  </a:lnTo>
                  <a:lnTo>
                    <a:pt x="66170" y="2228"/>
                  </a:lnTo>
                  <a:cubicBezTo>
                    <a:pt x="66211" y="2246"/>
                    <a:pt x="66252" y="2269"/>
                    <a:pt x="66292" y="2290"/>
                  </a:cubicBezTo>
                  <a:lnTo>
                    <a:pt x="66412" y="2352"/>
                  </a:lnTo>
                  <a:lnTo>
                    <a:pt x="66532" y="2415"/>
                  </a:lnTo>
                  <a:lnTo>
                    <a:pt x="66563" y="2430"/>
                  </a:lnTo>
                  <a:lnTo>
                    <a:pt x="66592" y="2447"/>
                  </a:lnTo>
                  <a:lnTo>
                    <a:pt x="66650" y="2481"/>
                  </a:lnTo>
                  <a:lnTo>
                    <a:pt x="66885" y="2616"/>
                  </a:lnTo>
                  <a:cubicBezTo>
                    <a:pt x="67193" y="2801"/>
                    <a:pt x="67492" y="3003"/>
                    <a:pt x="67778" y="3221"/>
                  </a:cubicBezTo>
                  <a:lnTo>
                    <a:pt x="67989" y="3388"/>
                  </a:lnTo>
                  <a:cubicBezTo>
                    <a:pt x="67997" y="3395"/>
                    <a:pt x="68007" y="3402"/>
                    <a:pt x="68015" y="3409"/>
                  </a:cubicBezTo>
                  <a:lnTo>
                    <a:pt x="68040" y="3430"/>
                  </a:lnTo>
                  <a:lnTo>
                    <a:pt x="68092" y="3474"/>
                  </a:lnTo>
                  <a:lnTo>
                    <a:pt x="68193" y="3562"/>
                  </a:lnTo>
                  <a:lnTo>
                    <a:pt x="68244" y="3606"/>
                  </a:lnTo>
                  <a:lnTo>
                    <a:pt x="68294" y="3652"/>
                  </a:lnTo>
                  <a:lnTo>
                    <a:pt x="68392" y="3743"/>
                  </a:lnTo>
                  <a:lnTo>
                    <a:pt x="68441" y="3788"/>
                  </a:lnTo>
                  <a:lnTo>
                    <a:pt x="68465" y="3811"/>
                  </a:lnTo>
                  <a:lnTo>
                    <a:pt x="68490" y="3835"/>
                  </a:lnTo>
                  <a:lnTo>
                    <a:pt x="68584" y="3929"/>
                  </a:lnTo>
                  <a:cubicBezTo>
                    <a:pt x="69088" y="4436"/>
                    <a:pt x="69519" y="5013"/>
                    <a:pt x="69845" y="5642"/>
                  </a:cubicBezTo>
                  <a:lnTo>
                    <a:pt x="70190" y="6307"/>
                  </a:lnTo>
                  <a:lnTo>
                    <a:pt x="70536" y="5642"/>
                  </a:lnTo>
                  <a:cubicBezTo>
                    <a:pt x="70862" y="5013"/>
                    <a:pt x="71293" y="4436"/>
                    <a:pt x="71797" y="3929"/>
                  </a:cubicBezTo>
                  <a:lnTo>
                    <a:pt x="71891" y="3835"/>
                  </a:lnTo>
                  <a:lnTo>
                    <a:pt x="71916" y="3811"/>
                  </a:lnTo>
                  <a:lnTo>
                    <a:pt x="71940" y="3788"/>
                  </a:lnTo>
                  <a:lnTo>
                    <a:pt x="71988" y="3743"/>
                  </a:lnTo>
                  <a:lnTo>
                    <a:pt x="72087" y="3651"/>
                  </a:lnTo>
                  <a:lnTo>
                    <a:pt x="72137" y="3606"/>
                  </a:lnTo>
                  <a:lnTo>
                    <a:pt x="72188" y="3562"/>
                  </a:lnTo>
                  <a:lnTo>
                    <a:pt x="72289" y="3474"/>
                  </a:lnTo>
                  <a:lnTo>
                    <a:pt x="72340" y="3432"/>
                  </a:lnTo>
                  <a:lnTo>
                    <a:pt x="72365" y="3410"/>
                  </a:lnTo>
                  <a:cubicBezTo>
                    <a:pt x="72374" y="3403"/>
                    <a:pt x="72383" y="3396"/>
                    <a:pt x="72391" y="3388"/>
                  </a:cubicBezTo>
                  <a:lnTo>
                    <a:pt x="72602" y="3221"/>
                  </a:lnTo>
                  <a:cubicBezTo>
                    <a:pt x="72889" y="3003"/>
                    <a:pt x="73187" y="2801"/>
                    <a:pt x="73495" y="2615"/>
                  </a:cubicBezTo>
                  <a:lnTo>
                    <a:pt x="73731" y="2481"/>
                  </a:lnTo>
                  <a:lnTo>
                    <a:pt x="73789" y="2447"/>
                  </a:lnTo>
                  <a:lnTo>
                    <a:pt x="73818" y="2430"/>
                  </a:lnTo>
                  <a:lnTo>
                    <a:pt x="73848" y="2414"/>
                  </a:lnTo>
                  <a:lnTo>
                    <a:pt x="73969" y="2352"/>
                  </a:lnTo>
                  <a:lnTo>
                    <a:pt x="74089" y="2290"/>
                  </a:lnTo>
                  <a:cubicBezTo>
                    <a:pt x="74129" y="2269"/>
                    <a:pt x="74168" y="2247"/>
                    <a:pt x="74210" y="2227"/>
                  </a:cubicBezTo>
                  <a:lnTo>
                    <a:pt x="74457" y="2111"/>
                  </a:lnTo>
                  <a:lnTo>
                    <a:pt x="74518" y="2082"/>
                  </a:lnTo>
                  <a:cubicBezTo>
                    <a:pt x="74528" y="2078"/>
                    <a:pt x="74538" y="2073"/>
                    <a:pt x="74549" y="2068"/>
                  </a:cubicBezTo>
                  <a:lnTo>
                    <a:pt x="74580" y="2054"/>
                  </a:lnTo>
                  <a:lnTo>
                    <a:pt x="74705" y="2001"/>
                  </a:lnTo>
                  <a:cubicBezTo>
                    <a:pt x="74788" y="1967"/>
                    <a:pt x="74871" y="1929"/>
                    <a:pt x="74956" y="1894"/>
                  </a:cubicBezTo>
                  <a:lnTo>
                    <a:pt x="75210" y="1796"/>
                  </a:lnTo>
                  <a:lnTo>
                    <a:pt x="75338" y="1747"/>
                  </a:lnTo>
                  <a:cubicBezTo>
                    <a:pt x="75359" y="1739"/>
                    <a:pt x="75381" y="1732"/>
                    <a:pt x="75402" y="1724"/>
                  </a:cubicBezTo>
                  <a:lnTo>
                    <a:pt x="75467" y="1702"/>
                  </a:lnTo>
                  <a:cubicBezTo>
                    <a:pt x="76157" y="1461"/>
                    <a:pt x="76865" y="1270"/>
                    <a:pt x="77584" y="1133"/>
                  </a:cubicBezTo>
                  <a:cubicBezTo>
                    <a:pt x="78308" y="993"/>
                    <a:pt x="79038" y="895"/>
                    <a:pt x="79773" y="836"/>
                  </a:cubicBezTo>
                  <a:lnTo>
                    <a:pt x="80326" y="797"/>
                  </a:lnTo>
                  <a:lnTo>
                    <a:pt x="80880" y="774"/>
                  </a:lnTo>
                  <a:cubicBezTo>
                    <a:pt x="80926" y="772"/>
                    <a:pt x="80972" y="770"/>
                    <a:pt x="81018" y="768"/>
                  </a:cubicBezTo>
                  <a:lnTo>
                    <a:pt x="81157" y="766"/>
                  </a:lnTo>
                  <a:lnTo>
                    <a:pt x="81434" y="762"/>
                  </a:lnTo>
                  <a:lnTo>
                    <a:pt x="81712" y="757"/>
                  </a:lnTo>
                  <a:cubicBezTo>
                    <a:pt x="81804" y="757"/>
                    <a:pt x="81899" y="759"/>
                    <a:pt x="81992" y="759"/>
                  </a:cubicBezTo>
                  <a:lnTo>
                    <a:pt x="82551" y="764"/>
                  </a:lnTo>
                  <a:cubicBezTo>
                    <a:pt x="82738" y="766"/>
                    <a:pt x="82924" y="765"/>
                    <a:pt x="83111" y="771"/>
                  </a:cubicBezTo>
                  <a:lnTo>
                    <a:pt x="84233" y="798"/>
                  </a:lnTo>
                  <a:cubicBezTo>
                    <a:pt x="84327" y="801"/>
                    <a:pt x="84420" y="805"/>
                    <a:pt x="84513" y="808"/>
                  </a:cubicBezTo>
                  <a:lnTo>
                    <a:pt x="84795" y="818"/>
                  </a:lnTo>
                  <a:lnTo>
                    <a:pt x="85357" y="839"/>
                  </a:lnTo>
                  <a:lnTo>
                    <a:pt x="85918" y="858"/>
                  </a:lnTo>
                  <a:lnTo>
                    <a:pt x="86481" y="884"/>
                  </a:lnTo>
                  <a:cubicBezTo>
                    <a:pt x="89476" y="1016"/>
                    <a:pt x="92472" y="1197"/>
                    <a:pt x="95468" y="1393"/>
                  </a:cubicBezTo>
                  <a:cubicBezTo>
                    <a:pt x="98463" y="1592"/>
                    <a:pt x="101458" y="1802"/>
                    <a:pt x="104453" y="2021"/>
                  </a:cubicBezTo>
                  <a:cubicBezTo>
                    <a:pt x="110442" y="2468"/>
                    <a:pt x="116431" y="2931"/>
                    <a:pt x="122418" y="3411"/>
                  </a:cubicBezTo>
                  <a:lnTo>
                    <a:pt x="131399" y="4135"/>
                  </a:lnTo>
                  <a:lnTo>
                    <a:pt x="140381" y="4863"/>
                  </a:lnTo>
                  <a:cubicBezTo>
                    <a:pt x="137394" y="4538"/>
                    <a:pt x="134407" y="4224"/>
                    <a:pt x="131419" y="3920"/>
                  </a:cubicBezTo>
                  <a:cubicBezTo>
                    <a:pt x="128430" y="3617"/>
                    <a:pt x="125440" y="3321"/>
                    <a:pt x="122451" y="3033"/>
                  </a:cubicBezTo>
                  <a:cubicBezTo>
                    <a:pt x="119462" y="2746"/>
                    <a:pt x="116470" y="2466"/>
                    <a:pt x="113479" y="2195"/>
                  </a:cubicBezTo>
                  <a:cubicBezTo>
                    <a:pt x="110487" y="1923"/>
                    <a:pt x="107494" y="1663"/>
                    <a:pt x="104500" y="1414"/>
                  </a:cubicBezTo>
                  <a:cubicBezTo>
                    <a:pt x="101506" y="1163"/>
                    <a:pt x="98511" y="927"/>
                    <a:pt x="95514" y="710"/>
                  </a:cubicBezTo>
                  <a:lnTo>
                    <a:pt x="94391" y="630"/>
                  </a:lnTo>
                  <a:cubicBezTo>
                    <a:pt x="94016" y="604"/>
                    <a:pt x="93641" y="576"/>
                    <a:pt x="93267" y="552"/>
                  </a:cubicBezTo>
                  <a:lnTo>
                    <a:pt x="92142" y="476"/>
                  </a:lnTo>
                  <a:lnTo>
                    <a:pt x="91580" y="439"/>
                  </a:lnTo>
                  <a:lnTo>
                    <a:pt x="91017" y="403"/>
                  </a:lnTo>
                  <a:cubicBezTo>
                    <a:pt x="90267" y="357"/>
                    <a:pt x="89518" y="309"/>
                    <a:pt x="88767" y="267"/>
                  </a:cubicBezTo>
                  <a:lnTo>
                    <a:pt x="87641" y="205"/>
                  </a:lnTo>
                  <a:lnTo>
                    <a:pt x="86513" y="148"/>
                  </a:lnTo>
                  <a:lnTo>
                    <a:pt x="85949" y="121"/>
                  </a:lnTo>
                  <a:lnTo>
                    <a:pt x="85386" y="97"/>
                  </a:lnTo>
                  <a:cubicBezTo>
                    <a:pt x="85009" y="83"/>
                    <a:pt x="84633" y="65"/>
                    <a:pt x="84258" y="53"/>
                  </a:cubicBezTo>
                  <a:lnTo>
                    <a:pt x="83127" y="21"/>
                  </a:lnTo>
                  <a:cubicBezTo>
                    <a:pt x="82939" y="15"/>
                    <a:pt x="82750" y="14"/>
                    <a:pt x="82561" y="11"/>
                  </a:cubicBezTo>
                  <a:lnTo>
                    <a:pt x="81994" y="4"/>
                  </a:lnTo>
                  <a:cubicBezTo>
                    <a:pt x="81900" y="3"/>
                    <a:pt x="81805" y="2"/>
                    <a:pt x="81711" y="2"/>
                  </a:cubicBezTo>
                  <a:lnTo>
                    <a:pt x="81425" y="6"/>
                  </a:lnTo>
                  <a:lnTo>
                    <a:pt x="81140" y="9"/>
                  </a:lnTo>
                  <a:lnTo>
                    <a:pt x="80997" y="10"/>
                  </a:lnTo>
                  <a:cubicBezTo>
                    <a:pt x="80950" y="12"/>
                    <a:pt x="80902" y="15"/>
                    <a:pt x="80855" y="16"/>
                  </a:cubicBezTo>
                  <a:lnTo>
                    <a:pt x="80283" y="39"/>
                  </a:lnTo>
                  <a:lnTo>
                    <a:pt x="79713" y="78"/>
                  </a:lnTo>
                  <a:cubicBezTo>
                    <a:pt x="78950" y="136"/>
                    <a:pt x="78190" y="237"/>
                    <a:pt x="77438" y="379"/>
                  </a:cubicBezTo>
                  <a:cubicBezTo>
                    <a:pt x="76682" y="523"/>
                    <a:pt x="75936" y="721"/>
                    <a:pt x="75209" y="975"/>
                  </a:cubicBezTo>
                  <a:lnTo>
                    <a:pt x="75140" y="999"/>
                  </a:lnTo>
                  <a:cubicBezTo>
                    <a:pt x="75118" y="1006"/>
                    <a:pt x="75095" y="1014"/>
                    <a:pt x="75072" y="1023"/>
                  </a:cubicBezTo>
                  <a:lnTo>
                    <a:pt x="74937" y="1075"/>
                  </a:lnTo>
                  <a:lnTo>
                    <a:pt x="74666" y="1179"/>
                  </a:lnTo>
                  <a:cubicBezTo>
                    <a:pt x="74576" y="1216"/>
                    <a:pt x="74488" y="1255"/>
                    <a:pt x="74398" y="1292"/>
                  </a:cubicBezTo>
                  <a:lnTo>
                    <a:pt x="74264" y="1349"/>
                  </a:lnTo>
                  <a:lnTo>
                    <a:pt x="74231" y="1364"/>
                  </a:lnTo>
                  <a:cubicBezTo>
                    <a:pt x="74220" y="1369"/>
                    <a:pt x="74209" y="1375"/>
                    <a:pt x="74198" y="1379"/>
                  </a:cubicBezTo>
                  <a:lnTo>
                    <a:pt x="74133" y="1410"/>
                  </a:lnTo>
                  <a:lnTo>
                    <a:pt x="73869" y="1535"/>
                  </a:lnTo>
                  <a:cubicBezTo>
                    <a:pt x="73826" y="1554"/>
                    <a:pt x="73782" y="1579"/>
                    <a:pt x="73740" y="1600"/>
                  </a:cubicBezTo>
                  <a:lnTo>
                    <a:pt x="73610" y="1667"/>
                  </a:lnTo>
                  <a:lnTo>
                    <a:pt x="73480" y="1734"/>
                  </a:lnTo>
                  <a:lnTo>
                    <a:pt x="73448" y="1751"/>
                  </a:lnTo>
                  <a:lnTo>
                    <a:pt x="73416" y="1770"/>
                  </a:lnTo>
                  <a:lnTo>
                    <a:pt x="73353" y="1806"/>
                  </a:lnTo>
                  <a:lnTo>
                    <a:pt x="73098" y="1950"/>
                  </a:lnTo>
                  <a:cubicBezTo>
                    <a:pt x="72763" y="2150"/>
                    <a:pt x="72439" y="2370"/>
                    <a:pt x="72128" y="2606"/>
                  </a:cubicBezTo>
                  <a:cubicBezTo>
                    <a:pt x="71816" y="2846"/>
                    <a:pt x="71521" y="3105"/>
                    <a:pt x="71245" y="3384"/>
                  </a:cubicBezTo>
                  <a:cubicBezTo>
                    <a:pt x="70850" y="3781"/>
                    <a:pt x="70494" y="4218"/>
                    <a:pt x="70189" y="4691"/>
                  </a:cubicBezTo>
                  <a:lnTo>
                    <a:pt x="70189" y="4691"/>
                  </a:lnTo>
                  <a:cubicBezTo>
                    <a:pt x="69885" y="4218"/>
                    <a:pt x="69528" y="3781"/>
                    <a:pt x="69134" y="3384"/>
                  </a:cubicBezTo>
                  <a:cubicBezTo>
                    <a:pt x="68857" y="3105"/>
                    <a:pt x="68562" y="2846"/>
                    <a:pt x="68251" y="2606"/>
                  </a:cubicBezTo>
                  <a:cubicBezTo>
                    <a:pt x="67940" y="2370"/>
                    <a:pt x="67615" y="2150"/>
                    <a:pt x="67281" y="1950"/>
                  </a:cubicBezTo>
                  <a:lnTo>
                    <a:pt x="67026" y="1806"/>
                  </a:lnTo>
                  <a:lnTo>
                    <a:pt x="66963" y="1770"/>
                  </a:lnTo>
                  <a:lnTo>
                    <a:pt x="66931" y="1751"/>
                  </a:lnTo>
                  <a:lnTo>
                    <a:pt x="66899" y="1734"/>
                  </a:lnTo>
                  <a:lnTo>
                    <a:pt x="66769" y="1667"/>
                  </a:lnTo>
                  <a:lnTo>
                    <a:pt x="66640" y="1600"/>
                  </a:lnTo>
                  <a:cubicBezTo>
                    <a:pt x="66596" y="1577"/>
                    <a:pt x="66554" y="1554"/>
                    <a:pt x="66510" y="1535"/>
                  </a:cubicBezTo>
                  <a:lnTo>
                    <a:pt x="66247" y="1410"/>
                  </a:lnTo>
                  <a:lnTo>
                    <a:pt x="66180" y="1379"/>
                  </a:lnTo>
                  <a:lnTo>
                    <a:pt x="66148" y="1364"/>
                  </a:lnTo>
                  <a:lnTo>
                    <a:pt x="66114" y="1349"/>
                  </a:lnTo>
                  <a:lnTo>
                    <a:pt x="65981" y="1292"/>
                  </a:lnTo>
                  <a:cubicBezTo>
                    <a:pt x="65891" y="1254"/>
                    <a:pt x="65802" y="1216"/>
                    <a:pt x="65713" y="1179"/>
                  </a:cubicBezTo>
                  <a:lnTo>
                    <a:pt x="65441" y="1074"/>
                  </a:lnTo>
                  <a:lnTo>
                    <a:pt x="65307" y="1022"/>
                  </a:lnTo>
                  <a:cubicBezTo>
                    <a:pt x="65284" y="1014"/>
                    <a:pt x="65262" y="1006"/>
                    <a:pt x="65239" y="998"/>
                  </a:cubicBezTo>
                  <a:lnTo>
                    <a:pt x="65169" y="975"/>
                  </a:lnTo>
                  <a:cubicBezTo>
                    <a:pt x="64442" y="721"/>
                    <a:pt x="63697" y="522"/>
                    <a:pt x="62941" y="379"/>
                  </a:cubicBezTo>
                  <a:cubicBezTo>
                    <a:pt x="62188" y="236"/>
                    <a:pt x="61429" y="136"/>
                    <a:pt x="60666" y="77"/>
                  </a:cubicBezTo>
                  <a:lnTo>
                    <a:pt x="60096" y="39"/>
                  </a:lnTo>
                  <a:lnTo>
                    <a:pt x="59524" y="16"/>
                  </a:lnTo>
                  <a:cubicBezTo>
                    <a:pt x="59477" y="14"/>
                    <a:pt x="59428" y="11"/>
                    <a:pt x="59381" y="10"/>
                  </a:cubicBezTo>
                  <a:lnTo>
                    <a:pt x="59238" y="8"/>
                  </a:lnTo>
                  <a:lnTo>
                    <a:pt x="58954" y="4"/>
                  </a:lnTo>
                  <a:lnTo>
                    <a:pt x="58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3880639" y="8499181"/>
              <a:ext cx="4151692" cy="242127"/>
            </a:xfrm>
            <a:custGeom>
              <a:rect b="b" l="l" r="r" t="t"/>
              <a:pathLst>
                <a:path extrusionOk="0" h="4115" w="70559">
                  <a:moveTo>
                    <a:pt x="57990" y="1"/>
                  </a:moveTo>
                  <a:lnTo>
                    <a:pt x="57848" y="3"/>
                  </a:lnTo>
                  <a:lnTo>
                    <a:pt x="57567" y="6"/>
                  </a:lnTo>
                  <a:cubicBezTo>
                    <a:pt x="57378" y="8"/>
                    <a:pt x="57193" y="16"/>
                    <a:pt x="57007" y="21"/>
                  </a:cubicBezTo>
                  <a:lnTo>
                    <a:pt x="56450" y="40"/>
                  </a:lnTo>
                  <a:lnTo>
                    <a:pt x="55339" y="86"/>
                  </a:lnTo>
                  <a:lnTo>
                    <a:pt x="54229" y="139"/>
                  </a:lnTo>
                  <a:cubicBezTo>
                    <a:pt x="53860" y="156"/>
                    <a:pt x="53491" y="176"/>
                    <a:pt x="53121" y="194"/>
                  </a:cubicBezTo>
                  <a:cubicBezTo>
                    <a:pt x="52381" y="232"/>
                    <a:pt x="51642" y="274"/>
                    <a:pt x="50904" y="314"/>
                  </a:cubicBezTo>
                  <a:lnTo>
                    <a:pt x="48688" y="440"/>
                  </a:lnTo>
                  <a:lnTo>
                    <a:pt x="46473" y="571"/>
                  </a:lnTo>
                  <a:lnTo>
                    <a:pt x="44258" y="706"/>
                  </a:lnTo>
                  <a:cubicBezTo>
                    <a:pt x="41304" y="890"/>
                    <a:pt x="38352" y="1082"/>
                    <a:pt x="35401" y="1279"/>
                  </a:cubicBezTo>
                  <a:cubicBezTo>
                    <a:pt x="29497" y="1675"/>
                    <a:pt x="23594" y="2096"/>
                    <a:pt x="17694" y="2539"/>
                  </a:cubicBezTo>
                  <a:lnTo>
                    <a:pt x="13270" y="2878"/>
                  </a:lnTo>
                  <a:lnTo>
                    <a:pt x="11058" y="3051"/>
                  </a:lnTo>
                  <a:lnTo>
                    <a:pt x="8846" y="3227"/>
                  </a:lnTo>
                  <a:cubicBezTo>
                    <a:pt x="7371" y="3345"/>
                    <a:pt x="5897" y="3465"/>
                    <a:pt x="4423" y="3588"/>
                  </a:cubicBezTo>
                  <a:lnTo>
                    <a:pt x="2212" y="3774"/>
                  </a:lnTo>
                  <a:cubicBezTo>
                    <a:pt x="1474" y="3837"/>
                    <a:pt x="738" y="3900"/>
                    <a:pt x="1" y="3966"/>
                  </a:cubicBezTo>
                  <a:lnTo>
                    <a:pt x="2218" y="3859"/>
                  </a:lnTo>
                  <a:lnTo>
                    <a:pt x="4434" y="3747"/>
                  </a:lnTo>
                  <a:lnTo>
                    <a:pt x="8866" y="3515"/>
                  </a:lnTo>
                  <a:lnTo>
                    <a:pt x="13297" y="3277"/>
                  </a:lnTo>
                  <a:lnTo>
                    <a:pt x="17727" y="3030"/>
                  </a:lnTo>
                  <a:cubicBezTo>
                    <a:pt x="23634" y="2694"/>
                    <a:pt x="29540" y="2350"/>
                    <a:pt x="35446" y="2000"/>
                  </a:cubicBezTo>
                  <a:lnTo>
                    <a:pt x="44304" y="1473"/>
                  </a:lnTo>
                  <a:cubicBezTo>
                    <a:pt x="47256" y="1299"/>
                    <a:pt x="50209" y="1125"/>
                    <a:pt x="53161" y="969"/>
                  </a:cubicBezTo>
                  <a:cubicBezTo>
                    <a:pt x="53530" y="949"/>
                    <a:pt x="53899" y="928"/>
                    <a:pt x="54269" y="910"/>
                  </a:cubicBezTo>
                  <a:lnTo>
                    <a:pt x="55375" y="855"/>
                  </a:lnTo>
                  <a:lnTo>
                    <a:pt x="56480" y="805"/>
                  </a:lnTo>
                  <a:lnTo>
                    <a:pt x="57032" y="785"/>
                  </a:lnTo>
                  <a:cubicBezTo>
                    <a:pt x="57215" y="779"/>
                    <a:pt x="57401" y="771"/>
                    <a:pt x="57581" y="768"/>
                  </a:cubicBezTo>
                  <a:lnTo>
                    <a:pt x="57854" y="764"/>
                  </a:lnTo>
                  <a:lnTo>
                    <a:pt x="57990" y="761"/>
                  </a:lnTo>
                  <a:cubicBezTo>
                    <a:pt x="57999" y="761"/>
                    <a:pt x="58008" y="761"/>
                    <a:pt x="58017" y="761"/>
                  </a:cubicBezTo>
                  <a:cubicBezTo>
                    <a:pt x="58054" y="761"/>
                    <a:pt x="58091" y="762"/>
                    <a:pt x="58127" y="762"/>
                  </a:cubicBezTo>
                  <a:lnTo>
                    <a:pt x="58674" y="768"/>
                  </a:lnTo>
                  <a:cubicBezTo>
                    <a:pt x="58720" y="768"/>
                    <a:pt x="58766" y="768"/>
                    <a:pt x="58811" y="769"/>
                  </a:cubicBezTo>
                  <a:lnTo>
                    <a:pt x="58948" y="774"/>
                  </a:lnTo>
                  <a:lnTo>
                    <a:pt x="59222" y="784"/>
                  </a:lnTo>
                  <a:lnTo>
                    <a:pt x="59496" y="794"/>
                  </a:lnTo>
                  <a:cubicBezTo>
                    <a:pt x="59541" y="795"/>
                    <a:pt x="59587" y="798"/>
                    <a:pt x="59632" y="800"/>
                  </a:cubicBezTo>
                  <a:lnTo>
                    <a:pt x="59769" y="809"/>
                  </a:lnTo>
                  <a:cubicBezTo>
                    <a:pt x="60498" y="845"/>
                    <a:pt x="61226" y="918"/>
                    <a:pt x="61947" y="1017"/>
                  </a:cubicBezTo>
                  <a:cubicBezTo>
                    <a:pt x="62668" y="1116"/>
                    <a:pt x="63386" y="1245"/>
                    <a:pt x="64094" y="1411"/>
                  </a:cubicBezTo>
                  <a:cubicBezTo>
                    <a:pt x="64801" y="1576"/>
                    <a:pt x="65500" y="1779"/>
                    <a:pt x="66185" y="2020"/>
                  </a:cubicBezTo>
                  <a:cubicBezTo>
                    <a:pt x="66528" y="2140"/>
                    <a:pt x="66864" y="2273"/>
                    <a:pt x="67198" y="2413"/>
                  </a:cubicBezTo>
                  <a:cubicBezTo>
                    <a:pt x="67531" y="2556"/>
                    <a:pt x="67859" y="2709"/>
                    <a:pt x="68179" y="2874"/>
                  </a:cubicBezTo>
                  <a:lnTo>
                    <a:pt x="68419" y="3000"/>
                  </a:lnTo>
                  <a:lnTo>
                    <a:pt x="68654" y="3132"/>
                  </a:lnTo>
                  <a:cubicBezTo>
                    <a:pt x="68660" y="3135"/>
                    <a:pt x="68666" y="3138"/>
                    <a:pt x="68671" y="3142"/>
                  </a:cubicBezTo>
                  <a:lnTo>
                    <a:pt x="68671" y="3142"/>
                  </a:lnTo>
                  <a:lnTo>
                    <a:pt x="68439" y="3101"/>
                  </a:lnTo>
                  <a:cubicBezTo>
                    <a:pt x="67830" y="2995"/>
                    <a:pt x="67219" y="2899"/>
                    <a:pt x="66608" y="2810"/>
                  </a:cubicBezTo>
                  <a:cubicBezTo>
                    <a:pt x="65385" y="2636"/>
                    <a:pt x="64158" y="2492"/>
                    <a:pt x="62929" y="2378"/>
                  </a:cubicBezTo>
                  <a:lnTo>
                    <a:pt x="62468" y="2334"/>
                  </a:lnTo>
                  <a:lnTo>
                    <a:pt x="62007" y="2297"/>
                  </a:lnTo>
                  <a:lnTo>
                    <a:pt x="61546" y="2261"/>
                  </a:lnTo>
                  <a:cubicBezTo>
                    <a:pt x="61470" y="2254"/>
                    <a:pt x="61390" y="2250"/>
                    <a:pt x="61312" y="2244"/>
                  </a:cubicBezTo>
                  <a:lnTo>
                    <a:pt x="61077" y="2231"/>
                  </a:lnTo>
                  <a:lnTo>
                    <a:pt x="60611" y="2214"/>
                  </a:lnTo>
                  <a:lnTo>
                    <a:pt x="60147" y="2206"/>
                  </a:lnTo>
                  <a:cubicBezTo>
                    <a:pt x="60070" y="2204"/>
                    <a:pt x="59991" y="2204"/>
                    <a:pt x="59915" y="2204"/>
                  </a:cubicBezTo>
                  <a:lnTo>
                    <a:pt x="59683" y="2203"/>
                  </a:lnTo>
                  <a:lnTo>
                    <a:pt x="59451" y="2203"/>
                  </a:lnTo>
                  <a:lnTo>
                    <a:pt x="59220" y="2204"/>
                  </a:lnTo>
                  <a:cubicBezTo>
                    <a:pt x="58603" y="2205"/>
                    <a:pt x="57986" y="2218"/>
                    <a:pt x="57371" y="2229"/>
                  </a:cubicBezTo>
                  <a:cubicBezTo>
                    <a:pt x="56754" y="2243"/>
                    <a:pt x="56139" y="2261"/>
                    <a:pt x="55524" y="2280"/>
                  </a:cubicBezTo>
                  <a:cubicBezTo>
                    <a:pt x="55216" y="2291"/>
                    <a:pt x="54908" y="2301"/>
                    <a:pt x="54602" y="2312"/>
                  </a:cubicBezTo>
                  <a:lnTo>
                    <a:pt x="54141" y="2329"/>
                  </a:lnTo>
                  <a:lnTo>
                    <a:pt x="53680" y="2347"/>
                  </a:lnTo>
                  <a:lnTo>
                    <a:pt x="52758" y="2385"/>
                  </a:lnTo>
                  <a:lnTo>
                    <a:pt x="51836" y="2425"/>
                  </a:lnTo>
                  <a:cubicBezTo>
                    <a:pt x="50605" y="2480"/>
                    <a:pt x="49377" y="2542"/>
                    <a:pt x="48148" y="2606"/>
                  </a:cubicBezTo>
                  <a:cubicBezTo>
                    <a:pt x="46919" y="2671"/>
                    <a:pt x="45690" y="2741"/>
                    <a:pt x="44463" y="2816"/>
                  </a:cubicBezTo>
                  <a:cubicBezTo>
                    <a:pt x="43235" y="2889"/>
                    <a:pt x="42007" y="2968"/>
                    <a:pt x="40779" y="3055"/>
                  </a:cubicBezTo>
                  <a:cubicBezTo>
                    <a:pt x="43239" y="2985"/>
                    <a:pt x="45696" y="2916"/>
                    <a:pt x="48155" y="2854"/>
                  </a:cubicBezTo>
                  <a:cubicBezTo>
                    <a:pt x="50614" y="2792"/>
                    <a:pt x="53074" y="2739"/>
                    <a:pt x="55532" y="2710"/>
                  </a:cubicBezTo>
                  <a:cubicBezTo>
                    <a:pt x="56236" y="2703"/>
                    <a:pt x="56941" y="2697"/>
                    <a:pt x="57646" y="2697"/>
                  </a:cubicBezTo>
                  <a:cubicBezTo>
                    <a:pt x="58170" y="2697"/>
                    <a:pt x="58693" y="2700"/>
                    <a:pt x="59216" y="2708"/>
                  </a:cubicBezTo>
                  <a:lnTo>
                    <a:pt x="59446" y="2710"/>
                  </a:lnTo>
                  <a:lnTo>
                    <a:pt x="59676" y="2715"/>
                  </a:lnTo>
                  <a:lnTo>
                    <a:pt x="59905" y="2720"/>
                  </a:lnTo>
                  <a:cubicBezTo>
                    <a:pt x="59982" y="2722"/>
                    <a:pt x="60058" y="2724"/>
                    <a:pt x="60134" y="2726"/>
                  </a:cubicBezTo>
                  <a:lnTo>
                    <a:pt x="60592" y="2742"/>
                  </a:lnTo>
                  <a:lnTo>
                    <a:pt x="61048" y="2766"/>
                  </a:lnTo>
                  <a:lnTo>
                    <a:pt x="61273" y="2783"/>
                  </a:lnTo>
                  <a:cubicBezTo>
                    <a:pt x="61349" y="2788"/>
                    <a:pt x="61423" y="2793"/>
                    <a:pt x="61500" y="2801"/>
                  </a:cubicBezTo>
                  <a:lnTo>
                    <a:pt x="61957" y="2846"/>
                  </a:lnTo>
                  <a:lnTo>
                    <a:pt x="62415" y="2891"/>
                  </a:lnTo>
                  <a:lnTo>
                    <a:pt x="62871" y="2940"/>
                  </a:lnTo>
                  <a:cubicBezTo>
                    <a:pt x="64092" y="3073"/>
                    <a:pt x="65306" y="3233"/>
                    <a:pt x="66516" y="3422"/>
                  </a:cubicBezTo>
                  <a:cubicBezTo>
                    <a:pt x="67121" y="3520"/>
                    <a:pt x="67724" y="3620"/>
                    <a:pt x="68325" y="3733"/>
                  </a:cubicBezTo>
                  <a:lnTo>
                    <a:pt x="68776" y="3820"/>
                  </a:lnTo>
                  <a:lnTo>
                    <a:pt x="69225" y="3910"/>
                  </a:lnTo>
                  <a:cubicBezTo>
                    <a:pt x="69374" y="3941"/>
                    <a:pt x="69524" y="3972"/>
                    <a:pt x="69673" y="4004"/>
                  </a:cubicBezTo>
                  <a:cubicBezTo>
                    <a:pt x="69747" y="4020"/>
                    <a:pt x="69821" y="4036"/>
                    <a:pt x="69895" y="4054"/>
                  </a:cubicBezTo>
                  <a:lnTo>
                    <a:pt x="70006" y="4078"/>
                  </a:lnTo>
                  <a:lnTo>
                    <a:pt x="70114" y="4104"/>
                  </a:lnTo>
                  <a:lnTo>
                    <a:pt x="70120" y="4106"/>
                  </a:lnTo>
                  <a:cubicBezTo>
                    <a:pt x="70145" y="4111"/>
                    <a:pt x="70170" y="4114"/>
                    <a:pt x="70195" y="4114"/>
                  </a:cubicBezTo>
                  <a:cubicBezTo>
                    <a:pt x="70316" y="4114"/>
                    <a:pt x="70430" y="4048"/>
                    <a:pt x="70488" y="3937"/>
                  </a:cubicBezTo>
                  <a:cubicBezTo>
                    <a:pt x="70559" y="3805"/>
                    <a:pt x="70530" y="3640"/>
                    <a:pt x="70419" y="3539"/>
                  </a:cubicBezTo>
                  <a:lnTo>
                    <a:pt x="70401" y="3522"/>
                  </a:lnTo>
                  <a:lnTo>
                    <a:pt x="70387" y="3509"/>
                  </a:lnTo>
                  <a:cubicBezTo>
                    <a:pt x="70378" y="3499"/>
                    <a:pt x="70367" y="3490"/>
                    <a:pt x="70358" y="3483"/>
                  </a:cubicBezTo>
                  <a:cubicBezTo>
                    <a:pt x="70339" y="3466"/>
                    <a:pt x="70319" y="3450"/>
                    <a:pt x="70301" y="3434"/>
                  </a:cubicBezTo>
                  <a:cubicBezTo>
                    <a:pt x="70263" y="3403"/>
                    <a:pt x="70225" y="3370"/>
                    <a:pt x="70187" y="3340"/>
                  </a:cubicBezTo>
                  <a:lnTo>
                    <a:pt x="70129" y="3295"/>
                  </a:lnTo>
                  <a:lnTo>
                    <a:pt x="70071" y="3252"/>
                  </a:lnTo>
                  <a:cubicBezTo>
                    <a:pt x="70033" y="3223"/>
                    <a:pt x="69994" y="3193"/>
                    <a:pt x="69956" y="3165"/>
                  </a:cubicBezTo>
                  <a:cubicBezTo>
                    <a:pt x="69802" y="3050"/>
                    <a:pt x="69643" y="2944"/>
                    <a:pt x="69484" y="2838"/>
                  </a:cubicBezTo>
                  <a:cubicBezTo>
                    <a:pt x="69163" y="2630"/>
                    <a:pt x="68835" y="2439"/>
                    <a:pt x="68499" y="2264"/>
                  </a:cubicBezTo>
                  <a:cubicBezTo>
                    <a:pt x="68163" y="2089"/>
                    <a:pt x="67822" y="1925"/>
                    <a:pt x="67476" y="1772"/>
                  </a:cubicBezTo>
                  <a:cubicBezTo>
                    <a:pt x="67390" y="1734"/>
                    <a:pt x="67302" y="1698"/>
                    <a:pt x="67216" y="1661"/>
                  </a:cubicBezTo>
                  <a:lnTo>
                    <a:pt x="67085" y="1607"/>
                  </a:lnTo>
                  <a:cubicBezTo>
                    <a:pt x="67042" y="1589"/>
                    <a:pt x="66997" y="1571"/>
                    <a:pt x="66954" y="1554"/>
                  </a:cubicBezTo>
                  <a:lnTo>
                    <a:pt x="66690" y="1452"/>
                  </a:lnTo>
                  <a:cubicBezTo>
                    <a:pt x="66646" y="1433"/>
                    <a:pt x="66603" y="1418"/>
                    <a:pt x="66558" y="1402"/>
                  </a:cubicBezTo>
                  <a:lnTo>
                    <a:pt x="66425" y="1354"/>
                  </a:lnTo>
                  <a:cubicBezTo>
                    <a:pt x="65716" y="1098"/>
                    <a:pt x="64995" y="881"/>
                    <a:pt x="64263" y="705"/>
                  </a:cubicBezTo>
                  <a:cubicBezTo>
                    <a:pt x="63533" y="529"/>
                    <a:pt x="62793" y="390"/>
                    <a:pt x="62051" y="284"/>
                  </a:cubicBezTo>
                  <a:cubicBezTo>
                    <a:pt x="61307" y="178"/>
                    <a:pt x="60562" y="100"/>
                    <a:pt x="59814" y="58"/>
                  </a:cubicBezTo>
                  <a:lnTo>
                    <a:pt x="59673" y="49"/>
                  </a:lnTo>
                  <a:cubicBezTo>
                    <a:pt x="59627" y="46"/>
                    <a:pt x="59580" y="42"/>
                    <a:pt x="59533" y="41"/>
                  </a:cubicBezTo>
                  <a:lnTo>
                    <a:pt x="59253" y="30"/>
                  </a:lnTo>
                  <a:lnTo>
                    <a:pt x="58973" y="18"/>
                  </a:lnTo>
                  <a:lnTo>
                    <a:pt x="58832" y="12"/>
                  </a:lnTo>
                  <a:cubicBezTo>
                    <a:pt x="58785" y="10"/>
                    <a:pt x="58739" y="11"/>
                    <a:pt x="58691" y="10"/>
                  </a:cubicBezTo>
                  <a:lnTo>
                    <a:pt x="58130" y="2"/>
                  </a:lnTo>
                  <a:cubicBezTo>
                    <a:pt x="58083" y="2"/>
                    <a:pt x="58036" y="1"/>
                    <a:pt x="579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p:nvPr/>
          </p:nvSpPr>
          <p:spPr>
            <a:xfrm>
              <a:off x="-3086312" y="8670344"/>
              <a:ext cx="1537077" cy="66430"/>
            </a:xfrm>
            <a:custGeom>
              <a:rect b="b" l="l" r="r" t="t"/>
              <a:pathLst>
                <a:path extrusionOk="0" h="1129" w="26123">
                  <a:moveTo>
                    <a:pt x="21736" y="1"/>
                  </a:moveTo>
                  <a:cubicBezTo>
                    <a:pt x="21017" y="1"/>
                    <a:pt x="20299" y="5"/>
                    <a:pt x="19580" y="13"/>
                  </a:cubicBezTo>
                  <a:cubicBezTo>
                    <a:pt x="18491" y="25"/>
                    <a:pt x="17402" y="45"/>
                    <a:pt x="16313" y="73"/>
                  </a:cubicBezTo>
                  <a:cubicBezTo>
                    <a:pt x="15224" y="101"/>
                    <a:pt x="14135" y="134"/>
                    <a:pt x="13047" y="176"/>
                  </a:cubicBezTo>
                  <a:cubicBezTo>
                    <a:pt x="11958" y="217"/>
                    <a:pt x="10870" y="264"/>
                    <a:pt x="9782" y="318"/>
                  </a:cubicBezTo>
                  <a:cubicBezTo>
                    <a:pt x="8694" y="373"/>
                    <a:pt x="7606" y="434"/>
                    <a:pt x="6519" y="504"/>
                  </a:cubicBezTo>
                  <a:cubicBezTo>
                    <a:pt x="5976" y="540"/>
                    <a:pt x="5432" y="577"/>
                    <a:pt x="4888" y="616"/>
                  </a:cubicBezTo>
                  <a:cubicBezTo>
                    <a:pt x="4345" y="655"/>
                    <a:pt x="3801" y="698"/>
                    <a:pt x="3258" y="742"/>
                  </a:cubicBezTo>
                  <a:lnTo>
                    <a:pt x="2444" y="813"/>
                  </a:lnTo>
                  <a:cubicBezTo>
                    <a:pt x="2172" y="837"/>
                    <a:pt x="1900" y="860"/>
                    <a:pt x="1629" y="887"/>
                  </a:cubicBezTo>
                  <a:cubicBezTo>
                    <a:pt x="1086" y="938"/>
                    <a:pt x="543" y="993"/>
                    <a:pt x="1" y="1057"/>
                  </a:cubicBezTo>
                  <a:cubicBezTo>
                    <a:pt x="547" y="1080"/>
                    <a:pt x="1092" y="1093"/>
                    <a:pt x="1638" y="1103"/>
                  </a:cubicBezTo>
                  <a:cubicBezTo>
                    <a:pt x="1910" y="1109"/>
                    <a:pt x="2183" y="1112"/>
                    <a:pt x="2455" y="1117"/>
                  </a:cubicBezTo>
                  <a:lnTo>
                    <a:pt x="3273" y="1124"/>
                  </a:lnTo>
                  <a:cubicBezTo>
                    <a:pt x="3637" y="1127"/>
                    <a:pt x="4000" y="1129"/>
                    <a:pt x="4364" y="1129"/>
                  </a:cubicBezTo>
                  <a:cubicBezTo>
                    <a:pt x="4545" y="1129"/>
                    <a:pt x="4727" y="1128"/>
                    <a:pt x="4909" y="1127"/>
                  </a:cubicBezTo>
                  <a:cubicBezTo>
                    <a:pt x="5454" y="1126"/>
                    <a:pt x="5998" y="1123"/>
                    <a:pt x="6543" y="1116"/>
                  </a:cubicBezTo>
                  <a:cubicBezTo>
                    <a:pt x="7632" y="1103"/>
                    <a:pt x="8722" y="1084"/>
                    <a:pt x="9811" y="1056"/>
                  </a:cubicBezTo>
                  <a:cubicBezTo>
                    <a:pt x="10900" y="1028"/>
                    <a:pt x="11988" y="994"/>
                    <a:pt x="13077" y="952"/>
                  </a:cubicBezTo>
                  <a:cubicBezTo>
                    <a:pt x="14165" y="911"/>
                    <a:pt x="15253" y="863"/>
                    <a:pt x="16340" y="808"/>
                  </a:cubicBezTo>
                  <a:cubicBezTo>
                    <a:pt x="17428" y="753"/>
                    <a:pt x="18516" y="692"/>
                    <a:pt x="19604" y="621"/>
                  </a:cubicBezTo>
                  <a:cubicBezTo>
                    <a:pt x="20691" y="552"/>
                    <a:pt x="21777" y="473"/>
                    <a:pt x="22864" y="384"/>
                  </a:cubicBezTo>
                  <a:cubicBezTo>
                    <a:pt x="23408" y="338"/>
                    <a:pt x="23951" y="291"/>
                    <a:pt x="24493" y="240"/>
                  </a:cubicBezTo>
                  <a:cubicBezTo>
                    <a:pt x="25037" y="188"/>
                    <a:pt x="25580" y="134"/>
                    <a:pt x="26123" y="71"/>
                  </a:cubicBezTo>
                  <a:cubicBezTo>
                    <a:pt x="25577" y="48"/>
                    <a:pt x="25031" y="36"/>
                    <a:pt x="24485" y="25"/>
                  </a:cubicBezTo>
                  <a:cubicBezTo>
                    <a:pt x="23940" y="14"/>
                    <a:pt x="23395" y="8"/>
                    <a:pt x="22850" y="4"/>
                  </a:cubicBezTo>
                  <a:cubicBezTo>
                    <a:pt x="22479" y="2"/>
                    <a:pt x="22107" y="1"/>
                    <a:pt x="217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p:nvPr/>
          </p:nvSpPr>
          <p:spPr>
            <a:xfrm>
              <a:off x="232211" y="8499123"/>
              <a:ext cx="4151692" cy="242068"/>
            </a:xfrm>
            <a:custGeom>
              <a:rect b="b" l="l" r="r" t="t"/>
              <a:pathLst>
                <a:path extrusionOk="0" h="4114" w="70559">
                  <a:moveTo>
                    <a:pt x="12570" y="1"/>
                  </a:moveTo>
                  <a:cubicBezTo>
                    <a:pt x="12523" y="1"/>
                    <a:pt x="12476" y="2"/>
                    <a:pt x="12429" y="2"/>
                  </a:cubicBezTo>
                  <a:lnTo>
                    <a:pt x="11868" y="10"/>
                  </a:lnTo>
                  <a:cubicBezTo>
                    <a:pt x="11821" y="11"/>
                    <a:pt x="11773" y="11"/>
                    <a:pt x="11727" y="12"/>
                  </a:cubicBezTo>
                  <a:lnTo>
                    <a:pt x="11587" y="18"/>
                  </a:lnTo>
                  <a:lnTo>
                    <a:pt x="11307" y="29"/>
                  </a:lnTo>
                  <a:lnTo>
                    <a:pt x="11026" y="41"/>
                  </a:lnTo>
                  <a:cubicBezTo>
                    <a:pt x="10979" y="42"/>
                    <a:pt x="10932" y="46"/>
                    <a:pt x="10886" y="49"/>
                  </a:cubicBezTo>
                  <a:lnTo>
                    <a:pt x="10746" y="58"/>
                  </a:lnTo>
                  <a:cubicBezTo>
                    <a:pt x="9998" y="100"/>
                    <a:pt x="9252" y="177"/>
                    <a:pt x="8509" y="284"/>
                  </a:cubicBezTo>
                  <a:cubicBezTo>
                    <a:pt x="7765" y="390"/>
                    <a:pt x="7027" y="528"/>
                    <a:pt x="6296" y="705"/>
                  </a:cubicBezTo>
                  <a:cubicBezTo>
                    <a:pt x="5564" y="881"/>
                    <a:pt x="4842" y="1098"/>
                    <a:pt x="4134" y="1353"/>
                  </a:cubicBezTo>
                  <a:lnTo>
                    <a:pt x="4002" y="1402"/>
                  </a:lnTo>
                  <a:cubicBezTo>
                    <a:pt x="3957" y="1418"/>
                    <a:pt x="3912" y="1433"/>
                    <a:pt x="3869" y="1451"/>
                  </a:cubicBezTo>
                  <a:lnTo>
                    <a:pt x="3605" y="1554"/>
                  </a:lnTo>
                  <a:cubicBezTo>
                    <a:pt x="3562" y="1571"/>
                    <a:pt x="3517" y="1589"/>
                    <a:pt x="3474" y="1607"/>
                  </a:cubicBezTo>
                  <a:lnTo>
                    <a:pt x="3344" y="1661"/>
                  </a:lnTo>
                  <a:cubicBezTo>
                    <a:pt x="3256" y="1698"/>
                    <a:pt x="3170" y="1734"/>
                    <a:pt x="3083" y="1772"/>
                  </a:cubicBezTo>
                  <a:cubicBezTo>
                    <a:pt x="2736" y="1924"/>
                    <a:pt x="2395" y="2088"/>
                    <a:pt x="2060" y="2264"/>
                  </a:cubicBezTo>
                  <a:cubicBezTo>
                    <a:pt x="1725" y="2440"/>
                    <a:pt x="1396" y="2631"/>
                    <a:pt x="1076" y="2838"/>
                  </a:cubicBezTo>
                  <a:cubicBezTo>
                    <a:pt x="917" y="2944"/>
                    <a:pt x="758" y="3050"/>
                    <a:pt x="603" y="3165"/>
                  </a:cubicBezTo>
                  <a:cubicBezTo>
                    <a:pt x="565" y="3192"/>
                    <a:pt x="526" y="3223"/>
                    <a:pt x="488" y="3251"/>
                  </a:cubicBezTo>
                  <a:lnTo>
                    <a:pt x="431" y="3295"/>
                  </a:lnTo>
                  <a:lnTo>
                    <a:pt x="373" y="3340"/>
                  </a:lnTo>
                  <a:cubicBezTo>
                    <a:pt x="335" y="3370"/>
                    <a:pt x="297" y="3402"/>
                    <a:pt x="259" y="3434"/>
                  </a:cubicBezTo>
                  <a:cubicBezTo>
                    <a:pt x="239" y="3450"/>
                    <a:pt x="220" y="3466"/>
                    <a:pt x="201" y="3483"/>
                  </a:cubicBezTo>
                  <a:cubicBezTo>
                    <a:pt x="192" y="3490"/>
                    <a:pt x="182" y="3499"/>
                    <a:pt x="172" y="3508"/>
                  </a:cubicBezTo>
                  <a:lnTo>
                    <a:pt x="157" y="3522"/>
                  </a:lnTo>
                  <a:lnTo>
                    <a:pt x="140" y="3538"/>
                  </a:lnTo>
                  <a:cubicBezTo>
                    <a:pt x="28" y="3640"/>
                    <a:pt x="1" y="3805"/>
                    <a:pt x="71" y="3937"/>
                  </a:cubicBezTo>
                  <a:cubicBezTo>
                    <a:pt x="129" y="4047"/>
                    <a:pt x="242" y="4114"/>
                    <a:pt x="363" y="4114"/>
                  </a:cubicBezTo>
                  <a:cubicBezTo>
                    <a:pt x="389" y="4114"/>
                    <a:pt x="415" y="4111"/>
                    <a:pt x="441" y="4104"/>
                  </a:cubicBezTo>
                  <a:lnTo>
                    <a:pt x="444" y="4104"/>
                  </a:lnTo>
                  <a:lnTo>
                    <a:pt x="554" y="4078"/>
                  </a:lnTo>
                  <a:lnTo>
                    <a:pt x="664" y="4054"/>
                  </a:lnTo>
                  <a:cubicBezTo>
                    <a:pt x="738" y="4036"/>
                    <a:pt x="812" y="4020"/>
                    <a:pt x="887" y="4004"/>
                  </a:cubicBezTo>
                  <a:cubicBezTo>
                    <a:pt x="1036" y="3972"/>
                    <a:pt x="1184" y="3941"/>
                    <a:pt x="1334" y="3909"/>
                  </a:cubicBezTo>
                  <a:lnTo>
                    <a:pt x="1783" y="3820"/>
                  </a:lnTo>
                  <a:lnTo>
                    <a:pt x="2234" y="3733"/>
                  </a:lnTo>
                  <a:cubicBezTo>
                    <a:pt x="2834" y="3620"/>
                    <a:pt x="3438" y="3520"/>
                    <a:pt x="4043" y="3422"/>
                  </a:cubicBezTo>
                  <a:cubicBezTo>
                    <a:pt x="5254" y="3233"/>
                    <a:pt x="6469" y="3073"/>
                    <a:pt x="7687" y="2940"/>
                  </a:cubicBezTo>
                  <a:lnTo>
                    <a:pt x="8145" y="2891"/>
                  </a:lnTo>
                  <a:lnTo>
                    <a:pt x="8602" y="2846"/>
                  </a:lnTo>
                  <a:lnTo>
                    <a:pt x="9060" y="2801"/>
                  </a:lnTo>
                  <a:cubicBezTo>
                    <a:pt x="9137" y="2793"/>
                    <a:pt x="9211" y="2788"/>
                    <a:pt x="9287" y="2782"/>
                  </a:cubicBezTo>
                  <a:lnTo>
                    <a:pt x="9511" y="2766"/>
                  </a:lnTo>
                  <a:lnTo>
                    <a:pt x="9967" y="2742"/>
                  </a:lnTo>
                  <a:lnTo>
                    <a:pt x="10425" y="2726"/>
                  </a:lnTo>
                  <a:cubicBezTo>
                    <a:pt x="10501" y="2724"/>
                    <a:pt x="10577" y="2721"/>
                    <a:pt x="10655" y="2720"/>
                  </a:cubicBezTo>
                  <a:lnTo>
                    <a:pt x="10884" y="2714"/>
                  </a:lnTo>
                  <a:lnTo>
                    <a:pt x="11113" y="2710"/>
                  </a:lnTo>
                  <a:lnTo>
                    <a:pt x="11344" y="2708"/>
                  </a:lnTo>
                  <a:cubicBezTo>
                    <a:pt x="11866" y="2700"/>
                    <a:pt x="12390" y="2697"/>
                    <a:pt x="12913" y="2697"/>
                  </a:cubicBezTo>
                  <a:cubicBezTo>
                    <a:pt x="13618" y="2697"/>
                    <a:pt x="14323" y="2703"/>
                    <a:pt x="15028" y="2710"/>
                  </a:cubicBezTo>
                  <a:cubicBezTo>
                    <a:pt x="17486" y="2739"/>
                    <a:pt x="19945" y="2793"/>
                    <a:pt x="22404" y="2854"/>
                  </a:cubicBezTo>
                  <a:cubicBezTo>
                    <a:pt x="24863" y="2920"/>
                    <a:pt x="27323" y="2986"/>
                    <a:pt x="29783" y="3056"/>
                  </a:cubicBezTo>
                  <a:cubicBezTo>
                    <a:pt x="28556" y="2969"/>
                    <a:pt x="27327" y="2891"/>
                    <a:pt x="26099" y="2816"/>
                  </a:cubicBezTo>
                  <a:cubicBezTo>
                    <a:pt x="24870" y="2741"/>
                    <a:pt x="23643" y="2669"/>
                    <a:pt x="22413" y="2605"/>
                  </a:cubicBezTo>
                  <a:cubicBezTo>
                    <a:pt x="21184" y="2540"/>
                    <a:pt x="19955" y="2478"/>
                    <a:pt x="18726" y="2424"/>
                  </a:cubicBezTo>
                  <a:lnTo>
                    <a:pt x="17804" y="2384"/>
                  </a:lnTo>
                  <a:lnTo>
                    <a:pt x="16882" y="2346"/>
                  </a:lnTo>
                  <a:lnTo>
                    <a:pt x="16421" y="2328"/>
                  </a:lnTo>
                  <a:lnTo>
                    <a:pt x="15960" y="2311"/>
                  </a:lnTo>
                  <a:cubicBezTo>
                    <a:pt x="15652" y="2300"/>
                    <a:pt x="15345" y="2289"/>
                    <a:pt x="15037" y="2280"/>
                  </a:cubicBezTo>
                  <a:cubicBezTo>
                    <a:pt x="14422" y="2260"/>
                    <a:pt x="13806" y="2243"/>
                    <a:pt x="13191" y="2229"/>
                  </a:cubicBezTo>
                  <a:cubicBezTo>
                    <a:pt x="12574" y="2217"/>
                    <a:pt x="11959" y="2205"/>
                    <a:pt x="11341" y="2203"/>
                  </a:cubicBezTo>
                  <a:lnTo>
                    <a:pt x="11110" y="2202"/>
                  </a:lnTo>
                  <a:lnTo>
                    <a:pt x="10878" y="2203"/>
                  </a:lnTo>
                  <a:lnTo>
                    <a:pt x="10646" y="2204"/>
                  </a:lnTo>
                  <a:cubicBezTo>
                    <a:pt x="10569" y="2205"/>
                    <a:pt x="10492" y="2204"/>
                    <a:pt x="10415" y="2206"/>
                  </a:cubicBezTo>
                  <a:lnTo>
                    <a:pt x="9950" y="2214"/>
                  </a:lnTo>
                  <a:lnTo>
                    <a:pt x="9484" y="2230"/>
                  </a:lnTo>
                  <a:lnTo>
                    <a:pt x="9249" y="2244"/>
                  </a:lnTo>
                  <a:cubicBezTo>
                    <a:pt x="9171" y="2249"/>
                    <a:pt x="9092" y="2252"/>
                    <a:pt x="9016" y="2259"/>
                  </a:cubicBezTo>
                  <a:lnTo>
                    <a:pt x="8555" y="2297"/>
                  </a:lnTo>
                  <a:lnTo>
                    <a:pt x="8094" y="2334"/>
                  </a:lnTo>
                  <a:lnTo>
                    <a:pt x="7633" y="2377"/>
                  </a:lnTo>
                  <a:cubicBezTo>
                    <a:pt x="6403" y="2491"/>
                    <a:pt x="5176" y="2635"/>
                    <a:pt x="3953" y="2809"/>
                  </a:cubicBezTo>
                  <a:cubicBezTo>
                    <a:pt x="3341" y="2898"/>
                    <a:pt x="2731" y="2994"/>
                    <a:pt x="2122" y="3099"/>
                  </a:cubicBezTo>
                  <a:lnTo>
                    <a:pt x="1888" y="3141"/>
                  </a:lnTo>
                  <a:lnTo>
                    <a:pt x="1888" y="3141"/>
                  </a:lnTo>
                  <a:cubicBezTo>
                    <a:pt x="1894" y="3138"/>
                    <a:pt x="1901" y="3134"/>
                    <a:pt x="1907" y="3130"/>
                  </a:cubicBezTo>
                  <a:lnTo>
                    <a:pt x="2143" y="2999"/>
                  </a:lnTo>
                  <a:lnTo>
                    <a:pt x="2382" y="2873"/>
                  </a:lnTo>
                  <a:cubicBezTo>
                    <a:pt x="2703" y="2709"/>
                    <a:pt x="3030" y="2555"/>
                    <a:pt x="3363" y="2413"/>
                  </a:cubicBezTo>
                  <a:cubicBezTo>
                    <a:pt x="3698" y="2273"/>
                    <a:pt x="4034" y="2138"/>
                    <a:pt x="4376" y="2020"/>
                  </a:cubicBezTo>
                  <a:cubicBezTo>
                    <a:pt x="5062" y="1779"/>
                    <a:pt x="5759" y="1575"/>
                    <a:pt x="6468" y="1411"/>
                  </a:cubicBezTo>
                  <a:cubicBezTo>
                    <a:pt x="7175" y="1245"/>
                    <a:pt x="7892" y="1115"/>
                    <a:pt x="8615" y="1017"/>
                  </a:cubicBezTo>
                  <a:cubicBezTo>
                    <a:pt x="9337" y="918"/>
                    <a:pt x="10063" y="845"/>
                    <a:pt x="10793" y="808"/>
                  </a:cubicBezTo>
                  <a:lnTo>
                    <a:pt x="10929" y="800"/>
                  </a:lnTo>
                  <a:cubicBezTo>
                    <a:pt x="10975" y="798"/>
                    <a:pt x="11020" y="795"/>
                    <a:pt x="11066" y="793"/>
                  </a:cubicBezTo>
                  <a:lnTo>
                    <a:pt x="11339" y="784"/>
                  </a:lnTo>
                  <a:lnTo>
                    <a:pt x="11613" y="774"/>
                  </a:lnTo>
                  <a:lnTo>
                    <a:pt x="11749" y="769"/>
                  </a:lnTo>
                  <a:cubicBezTo>
                    <a:pt x="11795" y="767"/>
                    <a:pt x="11841" y="767"/>
                    <a:pt x="11886" y="767"/>
                  </a:cubicBezTo>
                  <a:lnTo>
                    <a:pt x="12434" y="761"/>
                  </a:lnTo>
                  <a:lnTo>
                    <a:pt x="12571" y="761"/>
                  </a:lnTo>
                  <a:lnTo>
                    <a:pt x="12708" y="763"/>
                  </a:lnTo>
                  <a:lnTo>
                    <a:pt x="12980" y="768"/>
                  </a:lnTo>
                  <a:cubicBezTo>
                    <a:pt x="13161" y="770"/>
                    <a:pt x="13346" y="778"/>
                    <a:pt x="13530" y="785"/>
                  </a:cubicBezTo>
                  <a:lnTo>
                    <a:pt x="14081" y="805"/>
                  </a:lnTo>
                  <a:lnTo>
                    <a:pt x="15187" y="854"/>
                  </a:lnTo>
                  <a:lnTo>
                    <a:pt x="16293" y="910"/>
                  </a:lnTo>
                  <a:cubicBezTo>
                    <a:pt x="16662" y="927"/>
                    <a:pt x="17031" y="948"/>
                    <a:pt x="17401" y="967"/>
                  </a:cubicBezTo>
                  <a:cubicBezTo>
                    <a:pt x="20352" y="1125"/>
                    <a:pt x="23304" y="1299"/>
                    <a:pt x="26258" y="1473"/>
                  </a:cubicBezTo>
                  <a:lnTo>
                    <a:pt x="35115" y="2000"/>
                  </a:lnTo>
                  <a:cubicBezTo>
                    <a:pt x="41021" y="2354"/>
                    <a:pt x="46927" y="2697"/>
                    <a:pt x="52834" y="3030"/>
                  </a:cubicBezTo>
                  <a:lnTo>
                    <a:pt x="57263" y="3277"/>
                  </a:lnTo>
                  <a:lnTo>
                    <a:pt x="61694" y="3515"/>
                  </a:lnTo>
                  <a:lnTo>
                    <a:pt x="66126" y="3747"/>
                  </a:lnTo>
                  <a:lnTo>
                    <a:pt x="68342" y="3859"/>
                  </a:lnTo>
                  <a:lnTo>
                    <a:pt x="70559" y="3966"/>
                  </a:lnTo>
                  <a:cubicBezTo>
                    <a:pt x="69821" y="3900"/>
                    <a:pt x="69085" y="3837"/>
                    <a:pt x="68348" y="3773"/>
                  </a:cubicBezTo>
                  <a:lnTo>
                    <a:pt x="66136" y="3588"/>
                  </a:lnTo>
                  <a:cubicBezTo>
                    <a:pt x="64662" y="3465"/>
                    <a:pt x="63188" y="3345"/>
                    <a:pt x="61713" y="3227"/>
                  </a:cubicBezTo>
                  <a:lnTo>
                    <a:pt x="59502" y="3051"/>
                  </a:lnTo>
                  <a:lnTo>
                    <a:pt x="57289" y="2878"/>
                  </a:lnTo>
                  <a:lnTo>
                    <a:pt x="52864" y="2539"/>
                  </a:lnTo>
                  <a:cubicBezTo>
                    <a:pt x="46965" y="2096"/>
                    <a:pt x="41062" y="1675"/>
                    <a:pt x="35159" y="1279"/>
                  </a:cubicBezTo>
                  <a:cubicBezTo>
                    <a:pt x="32208" y="1080"/>
                    <a:pt x="29255" y="889"/>
                    <a:pt x="26302" y="706"/>
                  </a:cubicBezTo>
                  <a:lnTo>
                    <a:pt x="24087" y="571"/>
                  </a:lnTo>
                  <a:lnTo>
                    <a:pt x="21872" y="440"/>
                  </a:lnTo>
                  <a:lnTo>
                    <a:pt x="19656" y="314"/>
                  </a:lnTo>
                  <a:cubicBezTo>
                    <a:pt x="18917" y="274"/>
                    <a:pt x="18178" y="232"/>
                    <a:pt x="17439" y="194"/>
                  </a:cubicBezTo>
                  <a:cubicBezTo>
                    <a:pt x="17069" y="176"/>
                    <a:pt x="16700" y="156"/>
                    <a:pt x="16330" y="139"/>
                  </a:cubicBezTo>
                  <a:lnTo>
                    <a:pt x="15220" y="86"/>
                  </a:lnTo>
                  <a:lnTo>
                    <a:pt x="14109" y="40"/>
                  </a:lnTo>
                  <a:lnTo>
                    <a:pt x="13553" y="21"/>
                  </a:lnTo>
                  <a:cubicBezTo>
                    <a:pt x="13366" y="16"/>
                    <a:pt x="13182" y="9"/>
                    <a:pt x="12993" y="6"/>
                  </a:cubicBezTo>
                  <a:lnTo>
                    <a:pt x="12710" y="3"/>
                  </a:lnTo>
                  <a:lnTo>
                    <a:pt x="125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p:nvPr/>
          </p:nvSpPr>
          <p:spPr>
            <a:xfrm>
              <a:off x="2052574" y="8670285"/>
              <a:ext cx="1537136" cy="66430"/>
            </a:xfrm>
            <a:custGeom>
              <a:rect b="b" l="l" r="r" t="t"/>
              <a:pathLst>
                <a:path extrusionOk="0" h="1129" w="26124">
                  <a:moveTo>
                    <a:pt x="4472" y="1"/>
                  </a:moveTo>
                  <a:cubicBezTo>
                    <a:pt x="4073" y="1"/>
                    <a:pt x="3673" y="2"/>
                    <a:pt x="3274" y="5"/>
                  </a:cubicBezTo>
                  <a:cubicBezTo>
                    <a:pt x="2728" y="9"/>
                    <a:pt x="2182" y="15"/>
                    <a:pt x="1637" y="26"/>
                  </a:cubicBezTo>
                  <a:cubicBezTo>
                    <a:pt x="1092" y="36"/>
                    <a:pt x="547" y="49"/>
                    <a:pt x="1" y="72"/>
                  </a:cubicBezTo>
                  <a:cubicBezTo>
                    <a:pt x="544" y="135"/>
                    <a:pt x="1086" y="188"/>
                    <a:pt x="1629" y="240"/>
                  </a:cubicBezTo>
                  <a:cubicBezTo>
                    <a:pt x="2173" y="293"/>
                    <a:pt x="2716" y="339"/>
                    <a:pt x="3259" y="384"/>
                  </a:cubicBezTo>
                  <a:cubicBezTo>
                    <a:pt x="4345" y="474"/>
                    <a:pt x="5433" y="552"/>
                    <a:pt x="6520" y="622"/>
                  </a:cubicBezTo>
                  <a:cubicBezTo>
                    <a:pt x="7608" y="692"/>
                    <a:pt x="8694" y="754"/>
                    <a:pt x="9782" y="809"/>
                  </a:cubicBezTo>
                  <a:cubicBezTo>
                    <a:pt x="10870" y="863"/>
                    <a:pt x="11959" y="912"/>
                    <a:pt x="13047" y="953"/>
                  </a:cubicBezTo>
                  <a:cubicBezTo>
                    <a:pt x="14136" y="994"/>
                    <a:pt x="15224" y="1028"/>
                    <a:pt x="16313" y="1057"/>
                  </a:cubicBezTo>
                  <a:cubicBezTo>
                    <a:pt x="17402" y="1085"/>
                    <a:pt x="18491" y="1105"/>
                    <a:pt x="19581" y="1117"/>
                  </a:cubicBezTo>
                  <a:cubicBezTo>
                    <a:pt x="20125" y="1123"/>
                    <a:pt x="20670" y="1126"/>
                    <a:pt x="21215" y="1128"/>
                  </a:cubicBezTo>
                  <a:cubicBezTo>
                    <a:pt x="21397" y="1129"/>
                    <a:pt x="21578" y="1129"/>
                    <a:pt x="21760" y="1129"/>
                  </a:cubicBezTo>
                  <a:cubicBezTo>
                    <a:pt x="22124" y="1129"/>
                    <a:pt x="22487" y="1128"/>
                    <a:pt x="22850" y="1125"/>
                  </a:cubicBezTo>
                  <a:lnTo>
                    <a:pt x="23667" y="1117"/>
                  </a:lnTo>
                  <a:cubicBezTo>
                    <a:pt x="23940" y="1113"/>
                    <a:pt x="24214" y="1110"/>
                    <a:pt x="24486" y="1104"/>
                  </a:cubicBezTo>
                  <a:cubicBezTo>
                    <a:pt x="25032" y="1094"/>
                    <a:pt x="25577" y="1080"/>
                    <a:pt x="26123" y="1057"/>
                  </a:cubicBezTo>
                  <a:cubicBezTo>
                    <a:pt x="25580" y="994"/>
                    <a:pt x="25038" y="938"/>
                    <a:pt x="24494" y="888"/>
                  </a:cubicBezTo>
                  <a:cubicBezTo>
                    <a:pt x="24223" y="861"/>
                    <a:pt x="23951" y="837"/>
                    <a:pt x="23679" y="813"/>
                  </a:cubicBezTo>
                  <a:lnTo>
                    <a:pt x="22864" y="743"/>
                  </a:lnTo>
                  <a:cubicBezTo>
                    <a:pt x="22321" y="699"/>
                    <a:pt x="21779" y="656"/>
                    <a:pt x="21235" y="617"/>
                  </a:cubicBezTo>
                  <a:cubicBezTo>
                    <a:pt x="20691" y="578"/>
                    <a:pt x="20148" y="540"/>
                    <a:pt x="19604" y="505"/>
                  </a:cubicBezTo>
                  <a:cubicBezTo>
                    <a:pt x="18516" y="436"/>
                    <a:pt x="17428" y="374"/>
                    <a:pt x="16340" y="318"/>
                  </a:cubicBezTo>
                  <a:cubicBezTo>
                    <a:pt x="15253" y="265"/>
                    <a:pt x="14165" y="217"/>
                    <a:pt x="13077" y="175"/>
                  </a:cubicBezTo>
                  <a:cubicBezTo>
                    <a:pt x="11988" y="135"/>
                    <a:pt x="10900" y="100"/>
                    <a:pt x="9811" y="73"/>
                  </a:cubicBezTo>
                  <a:cubicBezTo>
                    <a:pt x="8722" y="46"/>
                    <a:pt x="7633" y="27"/>
                    <a:pt x="6543" y="13"/>
                  </a:cubicBezTo>
                  <a:cubicBezTo>
                    <a:pt x="5852" y="5"/>
                    <a:pt x="5162" y="1"/>
                    <a:pt x="44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4037269" y="8732420"/>
              <a:ext cx="8625238" cy="327798"/>
            </a:xfrm>
            <a:custGeom>
              <a:rect b="b" l="l" r="r" t="t"/>
              <a:pathLst>
                <a:path extrusionOk="0" h="5571" w="146588">
                  <a:moveTo>
                    <a:pt x="72855" y="1"/>
                  </a:moveTo>
                  <a:lnTo>
                    <a:pt x="743" y="1708"/>
                  </a:lnTo>
                  <a:cubicBezTo>
                    <a:pt x="332" y="1708"/>
                    <a:pt x="1" y="2039"/>
                    <a:pt x="1" y="2450"/>
                  </a:cubicBezTo>
                  <a:lnTo>
                    <a:pt x="1" y="4828"/>
                  </a:lnTo>
                  <a:cubicBezTo>
                    <a:pt x="1" y="5239"/>
                    <a:pt x="332" y="5570"/>
                    <a:pt x="743" y="5570"/>
                  </a:cubicBezTo>
                  <a:lnTo>
                    <a:pt x="70567" y="3853"/>
                  </a:lnTo>
                  <a:cubicBezTo>
                    <a:pt x="71028" y="4615"/>
                    <a:pt x="72074" y="5149"/>
                    <a:pt x="73293" y="5149"/>
                  </a:cubicBezTo>
                  <a:cubicBezTo>
                    <a:pt x="74514" y="5149"/>
                    <a:pt x="75559" y="4615"/>
                    <a:pt x="76021" y="3853"/>
                  </a:cubicBezTo>
                  <a:lnTo>
                    <a:pt x="145845" y="5570"/>
                  </a:lnTo>
                  <a:cubicBezTo>
                    <a:pt x="146255" y="5570"/>
                    <a:pt x="146587" y="5239"/>
                    <a:pt x="146587" y="4828"/>
                  </a:cubicBezTo>
                  <a:lnTo>
                    <a:pt x="146587" y="2450"/>
                  </a:lnTo>
                  <a:cubicBezTo>
                    <a:pt x="146587" y="2039"/>
                    <a:pt x="146255" y="1708"/>
                    <a:pt x="145845" y="1708"/>
                  </a:cubicBezTo>
                  <a:lnTo>
                    <a:pt x="7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1"/>
          <p:cNvSpPr txBox="1"/>
          <p:nvPr>
            <p:ph hasCustomPrompt="1" type="title"/>
          </p:nvPr>
        </p:nvSpPr>
        <p:spPr>
          <a:xfrm>
            <a:off x="1447050" y="1396961"/>
            <a:ext cx="6249900" cy="16956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6" name="Google Shape;106;p11"/>
          <p:cNvSpPr/>
          <p:nvPr/>
        </p:nvSpPr>
        <p:spPr>
          <a:xfrm>
            <a:off x="8185794" y="748725"/>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p:nvPr/>
        </p:nvSpPr>
        <p:spPr>
          <a:xfrm>
            <a:off x="7439348" y="1592825"/>
            <a:ext cx="1630762" cy="111931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txBox="1"/>
          <p:nvPr>
            <p:ph idx="1" type="subTitle"/>
          </p:nvPr>
        </p:nvSpPr>
        <p:spPr>
          <a:xfrm>
            <a:off x="2395650" y="2957325"/>
            <a:ext cx="43527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09" name="Shape 10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solidFill>
          <a:schemeClr val="dk1"/>
        </a:solidFill>
      </p:bgPr>
    </p:bg>
    <p:spTree>
      <p:nvGrpSpPr>
        <p:cNvPr id="110" name="Shape 110"/>
        <p:cNvGrpSpPr/>
        <p:nvPr/>
      </p:nvGrpSpPr>
      <p:grpSpPr>
        <a:xfrm>
          <a:off x="0" y="0"/>
          <a:ext cx="0" cy="0"/>
          <a:chOff x="0" y="0"/>
          <a:chExt cx="0" cy="0"/>
        </a:xfrm>
      </p:grpSpPr>
      <p:sp>
        <p:nvSpPr>
          <p:cNvPr id="111" name="Google Shape;111;p13"/>
          <p:cNvSpPr/>
          <p:nvPr/>
        </p:nvSpPr>
        <p:spPr>
          <a:xfrm>
            <a:off x="8584019" y="838204"/>
            <a:ext cx="1567328" cy="107577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flipH="1">
            <a:off x="8176149" y="3686150"/>
            <a:ext cx="1375071" cy="943872"/>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txBox="1"/>
          <p:nvPr>
            <p:ph idx="1" type="subTitle"/>
          </p:nvPr>
        </p:nvSpPr>
        <p:spPr>
          <a:xfrm>
            <a:off x="1085725" y="120900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 name="Google Shape;114;p13"/>
          <p:cNvSpPr txBox="1"/>
          <p:nvPr>
            <p:ph idx="2" type="subTitle"/>
          </p:nvPr>
        </p:nvSpPr>
        <p:spPr>
          <a:xfrm>
            <a:off x="3535500" y="120900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5" name="Google Shape;115;p13"/>
          <p:cNvSpPr txBox="1"/>
          <p:nvPr>
            <p:ph idx="3" type="subTitle"/>
          </p:nvPr>
        </p:nvSpPr>
        <p:spPr>
          <a:xfrm>
            <a:off x="5985275" y="120900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 name="Google Shape;116;p13"/>
          <p:cNvSpPr txBox="1"/>
          <p:nvPr>
            <p:ph idx="4" type="subTitle"/>
          </p:nvPr>
        </p:nvSpPr>
        <p:spPr>
          <a:xfrm>
            <a:off x="1085725" y="265155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7" name="Google Shape;117;p13"/>
          <p:cNvSpPr txBox="1"/>
          <p:nvPr>
            <p:ph idx="5" type="subTitle"/>
          </p:nvPr>
        </p:nvSpPr>
        <p:spPr>
          <a:xfrm>
            <a:off x="3535500" y="265155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 name="Google Shape;118;p13"/>
          <p:cNvSpPr txBox="1"/>
          <p:nvPr>
            <p:ph idx="6" type="subTitle"/>
          </p:nvPr>
        </p:nvSpPr>
        <p:spPr>
          <a:xfrm>
            <a:off x="5985275" y="265155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 name="Google Shape;119;p13"/>
          <p:cNvSpPr txBox="1"/>
          <p:nvPr>
            <p:ph idx="7" type="subTitle"/>
          </p:nvPr>
        </p:nvSpPr>
        <p:spPr>
          <a:xfrm>
            <a:off x="1085725" y="896000"/>
            <a:ext cx="2073000" cy="450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Font typeface="Fjalla One"/>
              <a:buNone/>
              <a:defRPr>
                <a:latin typeface="Fjalla One"/>
                <a:ea typeface="Fjalla One"/>
                <a:cs typeface="Fjalla One"/>
                <a:sym typeface="Fjalla One"/>
              </a:defRPr>
            </a:lvl1pPr>
            <a:lvl2pPr lvl="1" rtl="0" algn="ctr">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rtl="0" algn="ctr">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rtl="0" algn="ctr">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rtl="0" algn="ctr">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rtl="0" algn="ctr">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rtl="0" algn="ctr">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rtl="0" algn="ctr">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rtl="0" algn="ctr">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p:txBody>
      </p:sp>
      <p:sp>
        <p:nvSpPr>
          <p:cNvPr id="120" name="Google Shape;120;p13"/>
          <p:cNvSpPr txBox="1"/>
          <p:nvPr>
            <p:ph idx="8" type="subTitle"/>
          </p:nvPr>
        </p:nvSpPr>
        <p:spPr>
          <a:xfrm>
            <a:off x="3535500" y="896000"/>
            <a:ext cx="2073000" cy="450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Font typeface="Fjalla One"/>
              <a:buNone/>
              <a:defRPr>
                <a:latin typeface="Fjalla One"/>
                <a:ea typeface="Fjalla One"/>
                <a:cs typeface="Fjalla One"/>
                <a:sym typeface="Fjalla One"/>
              </a:defRPr>
            </a:lvl1pPr>
            <a:lvl2pPr lvl="1" rtl="0" algn="ctr">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rtl="0" algn="ctr">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rtl="0" algn="ctr">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rtl="0" algn="ctr">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rtl="0" algn="ctr">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rtl="0" algn="ctr">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rtl="0" algn="ctr">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rtl="0" algn="ctr">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p:txBody>
      </p:sp>
      <p:sp>
        <p:nvSpPr>
          <p:cNvPr id="121" name="Google Shape;121;p13"/>
          <p:cNvSpPr txBox="1"/>
          <p:nvPr>
            <p:ph idx="9" type="subTitle"/>
          </p:nvPr>
        </p:nvSpPr>
        <p:spPr>
          <a:xfrm>
            <a:off x="5985275" y="896000"/>
            <a:ext cx="2073000" cy="450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Font typeface="Fjalla One"/>
              <a:buNone/>
              <a:defRPr>
                <a:latin typeface="Fjalla One"/>
                <a:ea typeface="Fjalla One"/>
                <a:cs typeface="Fjalla One"/>
                <a:sym typeface="Fjalla One"/>
              </a:defRPr>
            </a:lvl1pPr>
            <a:lvl2pPr lvl="1" rtl="0" algn="ctr">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rtl="0" algn="ctr">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rtl="0" algn="ctr">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rtl="0" algn="ctr">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rtl="0" algn="ctr">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rtl="0" algn="ctr">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rtl="0" algn="ctr">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rtl="0" algn="ctr">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p:txBody>
      </p:sp>
      <p:sp>
        <p:nvSpPr>
          <p:cNvPr id="122" name="Google Shape;122;p13"/>
          <p:cNvSpPr txBox="1"/>
          <p:nvPr>
            <p:ph idx="13" type="subTitle"/>
          </p:nvPr>
        </p:nvSpPr>
        <p:spPr>
          <a:xfrm>
            <a:off x="1085725" y="2338649"/>
            <a:ext cx="2073000" cy="450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Font typeface="Fjalla One"/>
              <a:buNone/>
              <a:defRPr>
                <a:latin typeface="Fjalla One"/>
                <a:ea typeface="Fjalla One"/>
                <a:cs typeface="Fjalla One"/>
                <a:sym typeface="Fjalla One"/>
              </a:defRPr>
            </a:lvl1pPr>
            <a:lvl2pPr lvl="1" rtl="0" algn="ctr">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rtl="0" algn="ctr">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rtl="0" algn="ctr">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rtl="0" algn="ctr">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rtl="0" algn="ctr">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rtl="0" algn="ctr">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rtl="0" algn="ctr">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rtl="0" algn="ctr">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p:txBody>
      </p:sp>
      <p:sp>
        <p:nvSpPr>
          <p:cNvPr id="123" name="Google Shape;123;p13"/>
          <p:cNvSpPr txBox="1"/>
          <p:nvPr>
            <p:ph idx="14" type="subTitle"/>
          </p:nvPr>
        </p:nvSpPr>
        <p:spPr>
          <a:xfrm>
            <a:off x="3535500" y="2338649"/>
            <a:ext cx="2073000" cy="450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Font typeface="Fjalla One"/>
              <a:buNone/>
              <a:defRPr>
                <a:latin typeface="Fjalla One"/>
                <a:ea typeface="Fjalla One"/>
                <a:cs typeface="Fjalla One"/>
                <a:sym typeface="Fjalla One"/>
              </a:defRPr>
            </a:lvl1pPr>
            <a:lvl2pPr lvl="1" rtl="0" algn="ctr">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rtl="0" algn="ctr">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rtl="0" algn="ctr">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rtl="0" algn="ctr">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rtl="0" algn="ctr">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rtl="0" algn="ctr">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rtl="0" algn="ctr">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rtl="0" algn="ctr">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p:txBody>
      </p:sp>
      <p:sp>
        <p:nvSpPr>
          <p:cNvPr id="124" name="Google Shape;124;p13"/>
          <p:cNvSpPr txBox="1"/>
          <p:nvPr>
            <p:ph idx="15" type="subTitle"/>
          </p:nvPr>
        </p:nvSpPr>
        <p:spPr>
          <a:xfrm>
            <a:off x="5985275" y="2338649"/>
            <a:ext cx="2073000" cy="450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Font typeface="Fjalla One"/>
              <a:buNone/>
              <a:defRPr>
                <a:latin typeface="Fjalla One"/>
                <a:ea typeface="Fjalla One"/>
                <a:cs typeface="Fjalla One"/>
                <a:sym typeface="Fjalla One"/>
              </a:defRPr>
            </a:lvl1pPr>
            <a:lvl2pPr lvl="1" rtl="0" algn="ctr">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rtl="0" algn="ctr">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rtl="0" algn="ctr">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rtl="0" algn="ctr">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rtl="0" algn="ctr">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rtl="0" algn="ctr">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rtl="0" algn="ctr">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rtl="0" algn="ctr">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ONE_COLUMN_TEXT_1">
    <p:bg>
      <p:bgPr>
        <a:solidFill>
          <a:schemeClr val="dk1"/>
        </a:solidFill>
      </p:bgPr>
    </p:bg>
    <p:spTree>
      <p:nvGrpSpPr>
        <p:cNvPr id="125" name="Shape 125"/>
        <p:cNvGrpSpPr/>
        <p:nvPr/>
      </p:nvGrpSpPr>
      <p:grpSpPr>
        <a:xfrm>
          <a:off x="0" y="0"/>
          <a:ext cx="0" cy="0"/>
          <a:chOff x="0" y="0"/>
          <a:chExt cx="0" cy="0"/>
        </a:xfrm>
      </p:grpSpPr>
      <p:sp>
        <p:nvSpPr>
          <p:cNvPr id="126" name="Google Shape;126;p14"/>
          <p:cNvSpPr/>
          <p:nvPr/>
        </p:nvSpPr>
        <p:spPr>
          <a:xfrm>
            <a:off x="-733253" y="3420026"/>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txBox="1"/>
          <p:nvPr>
            <p:ph type="title"/>
          </p:nvPr>
        </p:nvSpPr>
        <p:spPr>
          <a:xfrm>
            <a:off x="1191900" y="1257450"/>
            <a:ext cx="2732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8" name="Google Shape;128;p14"/>
          <p:cNvSpPr txBox="1"/>
          <p:nvPr>
            <p:ph idx="1" type="body"/>
          </p:nvPr>
        </p:nvSpPr>
        <p:spPr>
          <a:xfrm>
            <a:off x="1191900" y="2091450"/>
            <a:ext cx="2732700" cy="1794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29" name="Google Shape;129;p14"/>
          <p:cNvSpPr/>
          <p:nvPr/>
        </p:nvSpPr>
        <p:spPr>
          <a:xfrm>
            <a:off x="-561774" y="4168650"/>
            <a:ext cx="1524919" cy="1046663"/>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1">
    <p:bg>
      <p:bgPr>
        <a:solidFill>
          <a:schemeClr val="dk1"/>
        </a:solidFill>
      </p:bgPr>
    </p:bg>
    <p:spTree>
      <p:nvGrpSpPr>
        <p:cNvPr id="130" name="Shape 130"/>
        <p:cNvGrpSpPr/>
        <p:nvPr/>
      </p:nvGrpSpPr>
      <p:grpSpPr>
        <a:xfrm>
          <a:off x="0" y="0"/>
          <a:ext cx="0" cy="0"/>
          <a:chOff x="0" y="0"/>
          <a:chExt cx="0" cy="0"/>
        </a:xfrm>
      </p:grpSpPr>
      <p:sp>
        <p:nvSpPr>
          <p:cNvPr id="131" name="Google Shape;131;p15"/>
          <p:cNvSpPr/>
          <p:nvPr/>
        </p:nvSpPr>
        <p:spPr>
          <a:xfrm>
            <a:off x="-934006" y="751129"/>
            <a:ext cx="1567328" cy="107577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flipH="1">
            <a:off x="7639299" y="4542200"/>
            <a:ext cx="1375071" cy="943872"/>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txBox="1"/>
          <p:nvPr>
            <p:ph type="title"/>
          </p:nvPr>
        </p:nvSpPr>
        <p:spPr>
          <a:xfrm>
            <a:off x="2348713" y="2075224"/>
            <a:ext cx="2073000" cy="50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34" name="Google Shape;134;p15"/>
          <p:cNvSpPr txBox="1"/>
          <p:nvPr>
            <p:ph idx="1" type="subTitle"/>
          </p:nvPr>
        </p:nvSpPr>
        <p:spPr>
          <a:xfrm>
            <a:off x="2348713" y="2446025"/>
            <a:ext cx="2073000" cy="6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5" name="Google Shape;135;p15"/>
          <p:cNvSpPr txBox="1"/>
          <p:nvPr>
            <p:ph idx="2" type="title"/>
          </p:nvPr>
        </p:nvSpPr>
        <p:spPr>
          <a:xfrm>
            <a:off x="4722288" y="2075224"/>
            <a:ext cx="2073000" cy="508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
        <p:nvSpPr>
          <p:cNvPr id="136" name="Google Shape;136;p15"/>
          <p:cNvSpPr txBox="1"/>
          <p:nvPr>
            <p:ph idx="3" type="subTitle"/>
          </p:nvPr>
        </p:nvSpPr>
        <p:spPr>
          <a:xfrm>
            <a:off x="4722288" y="2446025"/>
            <a:ext cx="2073000" cy="67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37" name="Google Shape;137;p15"/>
          <p:cNvSpPr txBox="1"/>
          <p:nvPr>
            <p:ph idx="4" type="title"/>
          </p:nvPr>
        </p:nvSpPr>
        <p:spPr>
          <a:xfrm>
            <a:off x="2348713" y="3441574"/>
            <a:ext cx="2073000" cy="50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38" name="Google Shape;138;p15"/>
          <p:cNvSpPr txBox="1"/>
          <p:nvPr>
            <p:ph idx="5" type="subTitle"/>
          </p:nvPr>
        </p:nvSpPr>
        <p:spPr>
          <a:xfrm>
            <a:off x="2348713" y="3812375"/>
            <a:ext cx="2073000" cy="6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9" name="Google Shape;139;p15"/>
          <p:cNvSpPr txBox="1"/>
          <p:nvPr>
            <p:ph idx="6" type="title"/>
          </p:nvPr>
        </p:nvSpPr>
        <p:spPr>
          <a:xfrm>
            <a:off x="4722288" y="3441574"/>
            <a:ext cx="2073000" cy="508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
        <p:nvSpPr>
          <p:cNvPr id="140" name="Google Shape;140;p15"/>
          <p:cNvSpPr txBox="1"/>
          <p:nvPr>
            <p:ph idx="7" type="subTitle"/>
          </p:nvPr>
        </p:nvSpPr>
        <p:spPr>
          <a:xfrm>
            <a:off x="4722288" y="3812375"/>
            <a:ext cx="2073000" cy="67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1" name="Google Shape;141;p15"/>
          <p:cNvSpPr txBox="1"/>
          <p:nvPr>
            <p:ph idx="8"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SECTION_TITLE_AND_DESCRIPTION_1_1_1">
    <p:bg>
      <p:bgPr>
        <a:solidFill>
          <a:schemeClr val="dk1"/>
        </a:solidFill>
      </p:bgPr>
    </p:bg>
    <p:spTree>
      <p:nvGrpSpPr>
        <p:cNvPr id="142" name="Shape 142"/>
        <p:cNvGrpSpPr/>
        <p:nvPr/>
      </p:nvGrpSpPr>
      <p:grpSpPr>
        <a:xfrm>
          <a:off x="0" y="0"/>
          <a:ext cx="0" cy="0"/>
          <a:chOff x="0" y="0"/>
          <a:chExt cx="0" cy="0"/>
        </a:xfrm>
      </p:grpSpPr>
      <p:sp>
        <p:nvSpPr>
          <p:cNvPr id="143" name="Google Shape;143;p16"/>
          <p:cNvSpPr txBox="1"/>
          <p:nvPr>
            <p:ph type="title"/>
          </p:nvPr>
        </p:nvSpPr>
        <p:spPr>
          <a:xfrm>
            <a:off x="1560016" y="1407425"/>
            <a:ext cx="2568600" cy="428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44" name="Google Shape;144;p16"/>
          <p:cNvSpPr txBox="1"/>
          <p:nvPr>
            <p:ph idx="1" type="subTitle"/>
          </p:nvPr>
        </p:nvSpPr>
        <p:spPr>
          <a:xfrm>
            <a:off x="1560019" y="1698851"/>
            <a:ext cx="2568600" cy="6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5" name="Google Shape;145;p16"/>
          <p:cNvSpPr txBox="1"/>
          <p:nvPr>
            <p:ph idx="2" type="title"/>
          </p:nvPr>
        </p:nvSpPr>
        <p:spPr>
          <a:xfrm>
            <a:off x="1560016" y="2516282"/>
            <a:ext cx="2568600" cy="428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46" name="Google Shape;146;p16"/>
          <p:cNvSpPr txBox="1"/>
          <p:nvPr>
            <p:ph idx="3" type="subTitle"/>
          </p:nvPr>
        </p:nvSpPr>
        <p:spPr>
          <a:xfrm>
            <a:off x="1560019" y="2807582"/>
            <a:ext cx="2568600" cy="6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7" name="Google Shape;147;p16"/>
          <p:cNvSpPr txBox="1"/>
          <p:nvPr>
            <p:ph idx="4"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8" name="Google Shape;148;p16"/>
          <p:cNvSpPr txBox="1"/>
          <p:nvPr>
            <p:ph idx="5" type="title"/>
          </p:nvPr>
        </p:nvSpPr>
        <p:spPr>
          <a:xfrm>
            <a:off x="1560016" y="3625014"/>
            <a:ext cx="2568600" cy="428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49" name="Google Shape;149;p16"/>
          <p:cNvSpPr txBox="1"/>
          <p:nvPr>
            <p:ph idx="6" type="subTitle"/>
          </p:nvPr>
        </p:nvSpPr>
        <p:spPr>
          <a:xfrm>
            <a:off x="1560019" y="3916314"/>
            <a:ext cx="2568600" cy="6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0" name="Google Shape;150;p16"/>
          <p:cNvSpPr/>
          <p:nvPr/>
        </p:nvSpPr>
        <p:spPr>
          <a:xfrm>
            <a:off x="8451694" y="1420550"/>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8222006" y="249875"/>
            <a:ext cx="1264260" cy="86775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_AND_TWO_COLUMNS_1">
    <p:spTree>
      <p:nvGrpSpPr>
        <p:cNvPr id="152" name="Shape 152"/>
        <p:cNvGrpSpPr/>
        <p:nvPr/>
      </p:nvGrpSpPr>
      <p:grpSpPr>
        <a:xfrm>
          <a:off x="0" y="0"/>
          <a:ext cx="0" cy="0"/>
          <a:chOff x="0" y="0"/>
          <a:chExt cx="0" cy="0"/>
        </a:xfrm>
      </p:grpSpPr>
      <p:sp>
        <p:nvSpPr>
          <p:cNvPr id="153" name="Google Shape;153;p17"/>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4" name="Google Shape;154;p17"/>
          <p:cNvSpPr/>
          <p:nvPr/>
        </p:nvSpPr>
        <p:spPr>
          <a:xfrm>
            <a:off x="-345451" y="3847349"/>
            <a:ext cx="834363" cy="572652"/>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flipH="1">
            <a:off x="8552389" y="33999"/>
            <a:ext cx="1448870" cy="994409"/>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79549" y="4082999"/>
            <a:ext cx="834363" cy="572652"/>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TITLE_AND_TWO_COLUMNS_1_1">
    <p:spTree>
      <p:nvGrpSpPr>
        <p:cNvPr id="157" name="Shape 157"/>
        <p:cNvGrpSpPr/>
        <p:nvPr/>
      </p:nvGrpSpPr>
      <p:grpSpPr>
        <a:xfrm>
          <a:off x="0" y="0"/>
          <a:ext cx="0" cy="0"/>
          <a:chOff x="0" y="0"/>
          <a:chExt cx="0" cy="0"/>
        </a:xfrm>
      </p:grpSpPr>
      <p:sp>
        <p:nvSpPr>
          <p:cNvPr id="158" name="Google Shape;158;p18"/>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9" name="Google Shape;159;p18"/>
          <p:cNvSpPr txBox="1"/>
          <p:nvPr>
            <p:ph hasCustomPrompt="1" idx="2" type="title"/>
          </p:nvPr>
        </p:nvSpPr>
        <p:spPr>
          <a:xfrm>
            <a:off x="1167788" y="2306738"/>
            <a:ext cx="1886400" cy="69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18"/>
          <p:cNvSpPr txBox="1"/>
          <p:nvPr>
            <p:ph idx="1" type="subTitle"/>
          </p:nvPr>
        </p:nvSpPr>
        <p:spPr>
          <a:xfrm>
            <a:off x="1074475" y="3210013"/>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18"/>
          <p:cNvSpPr txBox="1"/>
          <p:nvPr>
            <p:ph hasCustomPrompt="1" idx="3" type="title"/>
          </p:nvPr>
        </p:nvSpPr>
        <p:spPr>
          <a:xfrm>
            <a:off x="6089838" y="2306738"/>
            <a:ext cx="1886400" cy="69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2" name="Google Shape;162;p18"/>
          <p:cNvSpPr txBox="1"/>
          <p:nvPr>
            <p:ph idx="4" type="subTitle"/>
          </p:nvPr>
        </p:nvSpPr>
        <p:spPr>
          <a:xfrm>
            <a:off x="5996525" y="3210013"/>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18"/>
          <p:cNvSpPr/>
          <p:nvPr/>
        </p:nvSpPr>
        <p:spPr>
          <a:xfrm flipH="1" rot="10800000">
            <a:off x="7844751" y="-139014"/>
            <a:ext cx="2250738" cy="154478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flipH="1">
            <a:off x="233103" y="822857"/>
            <a:ext cx="934665" cy="641529"/>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flipH="1">
            <a:off x="1074478" y="256007"/>
            <a:ext cx="934665" cy="641529"/>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1">
  <p:cSld name="SECTION_TITLE_AND_DESCRIPTION_1_1_1_1">
    <p:bg>
      <p:bgPr>
        <a:solidFill>
          <a:schemeClr val="dk1"/>
        </a:solidFill>
      </p:bgPr>
    </p:bg>
    <p:spTree>
      <p:nvGrpSpPr>
        <p:cNvPr id="166" name="Shape 166"/>
        <p:cNvGrpSpPr/>
        <p:nvPr/>
      </p:nvGrpSpPr>
      <p:grpSpPr>
        <a:xfrm>
          <a:off x="0" y="0"/>
          <a:ext cx="0" cy="0"/>
          <a:chOff x="0" y="0"/>
          <a:chExt cx="0" cy="0"/>
        </a:xfrm>
      </p:grpSpPr>
      <p:sp>
        <p:nvSpPr>
          <p:cNvPr id="167" name="Google Shape;167;p19"/>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68" name="Google Shape;168;p19"/>
          <p:cNvSpPr/>
          <p:nvPr/>
        </p:nvSpPr>
        <p:spPr>
          <a:xfrm>
            <a:off x="8451694" y="1420550"/>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8222006" y="249875"/>
            <a:ext cx="1264260" cy="86775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txBox="1"/>
          <p:nvPr>
            <p:ph idx="2" type="title"/>
          </p:nvPr>
        </p:nvSpPr>
        <p:spPr>
          <a:xfrm>
            <a:off x="1085725" y="3094074"/>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1" name="Google Shape;171;p19"/>
          <p:cNvSpPr txBox="1"/>
          <p:nvPr>
            <p:ph idx="1" type="subTitle"/>
          </p:nvPr>
        </p:nvSpPr>
        <p:spPr>
          <a:xfrm>
            <a:off x="1085725" y="3541075"/>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 name="Google Shape;172;p19"/>
          <p:cNvSpPr txBox="1"/>
          <p:nvPr>
            <p:ph idx="3" type="title"/>
          </p:nvPr>
        </p:nvSpPr>
        <p:spPr>
          <a:xfrm>
            <a:off x="3535500" y="3094074"/>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3" name="Google Shape;173;p19"/>
          <p:cNvSpPr txBox="1"/>
          <p:nvPr>
            <p:ph idx="4" type="subTitle"/>
          </p:nvPr>
        </p:nvSpPr>
        <p:spPr>
          <a:xfrm>
            <a:off x="3535500" y="3541075"/>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19"/>
          <p:cNvSpPr txBox="1"/>
          <p:nvPr>
            <p:ph idx="5" type="title"/>
          </p:nvPr>
        </p:nvSpPr>
        <p:spPr>
          <a:xfrm>
            <a:off x="5985275" y="3094074"/>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5" name="Google Shape;175;p19"/>
          <p:cNvSpPr txBox="1"/>
          <p:nvPr>
            <p:ph idx="6" type="subTitle"/>
          </p:nvPr>
        </p:nvSpPr>
        <p:spPr>
          <a:xfrm>
            <a:off x="5985275" y="3541075"/>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_AND_TWO_COLUMNS_1_2">
    <p:spTree>
      <p:nvGrpSpPr>
        <p:cNvPr id="176" name="Shape 176"/>
        <p:cNvGrpSpPr/>
        <p:nvPr/>
      </p:nvGrpSpPr>
      <p:grpSpPr>
        <a:xfrm>
          <a:off x="0" y="0"/>
          <a:ext cx="0" cy="0"/>
          <a:chOff x="0" y="0"/>
          <a:chExt cx="0" cy="0"/>
        </a:xfrm>
      </p:grpSpPr>
      <p:sp>
        <p:nvSpPr>
          <p:cNvPr id="177" name="Google Shape;177;p20"/>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78" name="Google Shape;178;p20"/>
          <p:cNvSpPr/>
          <p:nvPr/>
        </p:nvSpPr>
        <p:spPr>
          <a:xfrm flipH="1">
            <a:off x="-615636" y="2895024"/>
            <a:ext cx="1448870" cy="994409"/>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829624" y="3749297"/>
            <a:ext cx="2330269" cy="1599344"/>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flipH="1">
            <a:off x="7942039" y="161149"/>
            <a:ext cx="1448870" cy="994409"/>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p:nvPr/>
        </p:nvSpPr>
        <p:spPr>
          <a:xfrm>
            <a:off x="691462" y="-600338"/>
            <a:ext cx="4739673" cy="4739673"/>
          </a:xfrm>
          <a:custGeom>
            <a:rect b="b" l="l" r="r" t="t"/>
            <a:pathLst>
              <a:path extrusionOk="0" h="105879" w="105879">
                <a:moveTo>
                  <a:pt x="52939" y="0"/>
                </a:moveTo>
                <a:cubicBezTo>
                  <a:pt x="38899" y="0"/>
                  <a:pt x="25433" y="5577"/>
                  <a:pt x="15506" y="15506"/>
                </a:cubicBezTo>
                <a:cubicBezTo>
                  <a:pt x="5577" y="25433"/>
                  <a:pt x="0" y="38899"/>
                  <a:pt x="0" y="52938"/>
                </a:cubicBezTo>
                <a:cubicBezTo>
                  <a:pt x="0" y="66980"/>
                  <a:pt x="5577" y="80444"/>
                  <a:pt x="15506" y="90373"/>
                </a:cubicBezTo>
                <a:cubicBezTo>
                  <a:pt x="25433" y="100300"/>
                  <a:pt x="38899" y="105878"/>
                  <a:pt x="52939" y="105878"/>
                </a:cubicBezTo>
                <a:cubicBezTo>
                  <a:pt x="66980" y="105878"/>
                  <a:pt x="80444" y="100300"/>
                  <a:pt x="90373" y="90373"/>
                </a:cubicBezTo>
                <a:cubicBezTo>
                  <a:pt x="100300" y="80444"/>
                  <a:pt x="105879" y="66980"/>
                  <a:pt x="105879" y="52938"/>
                </a:cubicBezTo>
                <a:cubicBezTo>
                  <a:pt x="105879" y="38899"/>
                  <a:pt x="100300" y="25433"/>
                  <a:pt x="90373" y="15506"/>
                </a:cubicBezTo>
                <a:cubicBezTo>
                  <a:pt x="80444" y="5577"/>
                  <a:pt x="66980" y="0"/>
                  <a:pt x="529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1409750" y="1196200"/>
            <a:ext cx="3396000" cy="743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0" name="Google Shape;20;p3"/>
          <p:cNvSpPr txBox="1"/>
          <p:nvPr>
            <p:ph idx="1" type="subTitle"/>
          </p:nvPr>
        </p:nvSpPr>
        <p:spPr>
          <a:xfrm>
            <a:off x="1409750" y="2380634"/>
            <a:ext cx="3396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 name="Google Shape;21;p3"/>
          <p:cNvSpPr/>
          <p:nvPr/>
        </p:nvSpPr>
        <p:spPr>
          <a:xfrm>
            <a:off x="8040034" y="630689"/>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26472" y="3173222"/>
            <a:ext cx="1154817" cy="792591"/>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ONE_COLUMN_TEXT_1_1">
    <p:bg>
      <p:bgPr>
        <a:solidFill>
          <a:schemeClr val="dk1"/>
        </a:solidFill>
      </p:bgPr>
    </p:bg>
    <p:spTree>
      <p:nvGrpSpPr>
        <p:cNvPr id="181" name="Shape 181"/>
        <p:cNvGrpSpPr/>
        <p:nvPr/>
      </p:nvGrpSpPr>
      <p:grpSpPr>
        <a:xfrm>
          <a:off x="0" y="0"/>
          <a:ext cx="0" cy="0"/>
          <a:chOff x="0" y="0"/>
          <a:chExt cx="0" cy="0"/>
        </a:xfrm>
      </p:grpSpPr>
      <p:sp>
        <p:nvSpPr>
          <p:cNvPr id="182" name="Google Shape;182;p21"/>
          <p:cNvSpPr/>
          <p:nvPr/>
        </p:nvSpPr>
        <p:spPr>
          <a:xfrm>
            <a:off x="-733253" y="3420026"/>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txBox="1"/>
          <p:nvPr>
            <p:ph type="title"/>
          </p:nvPr>
        </p:nvSpPr>
        <p:spPr>
          <a:xfrm>
            <a:off x="1191900" y="1638450"/>
            <a:ext cx="2732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4" name="Google Shape;184;p21"/>
          <p:cNvSpPr txBox="1"/>
          <p:nvPr>
            <p:ph idx="1" type="body"/>
          </p:nvPr>
        </p:nvSpPr>
        <p:spPr>
          <a:xfrm>
            <a:off x="1191900" y="2472450"/>
            <a:ext cx="2732700" cy="1794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85" name="Google Shape;185;p21"/>
          <p:cNvSpPr/>
          <p:nvPr/>
        </p:nvSpPr>
        <p:spPr>
          <a:xfrm>
            <a:off x="-561774" y="4168650"/>
            <a:ext cx="1524919" cy="1046663"/>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rot="10800000">
            <a:off x="7767774" y="-396276"/>
            <a:ext cx="2884731" cy="19800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SECTION_TITLE_AND_DESCRIPTION_1_1_1_1_1">
    <p:bg>
      <p:bgPr>
        <a:solidFill>
          <a:schemeClr val="dk1"/>
        </a:solidFill>
      </p:bgPr>
    </p:bg>
    <p:spTree>
      <p:nvGrpSpPr>
        <p:cNvPr id="187" name="Shape 187"/>
        <p:cNvGrpSpPr/>
        <p:nvPr/>
      </p:nvGrpSpPr>
      <p:grpSpPr>
        <a:xfrm>
          <a:off x="0" y="0"/>
          <a:ext cx="0" cy="0"/>
          <a:chOff x="0" y="0"/>
          <a:chExt cx="0" cy="0"/>
        </a:xfrm>
      </p:grpSpPr>
      <p:sp>
        <p:nvSpPr>
          <p:cNvPr id="188" name="Google Shape;188;p22"/>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89" name="Google Shape;189;p22"/>
          <p:cNvSpPr/>
          <p:nvPr/>
        </p:nvSpPr>
        <p:spPr>
          <a:xfrm>
            <a:off x="8451694" y="1420550"/>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392878" y="129075"/>
            <a:ext cx="1776618" cy="1219422"/>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txBox="1"/>
          <p:nvPr>
            <p:ph idx="2" type="title"/>
          </p:nvPr>
        </p:nvSpPr>
        <p:spPr>
          <a:xfrm>
            <a:off x="1929600" y="3183099"/>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2" name="Google Shape;192;p22"/>
          <p:cNvSpPr txBox="1"/>
          <p:nvPr>
            <p:ph idx="1" type="subTitle"/>
          </p:nvPr>
        </p:nvSpPr>
        <p:spPr>
          <a:xfrm>
            <a:off x="1929600" y="363010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22"/>
          <p:cNvSpPr txBox="1"/>
          <p:nvPr>
            <p:ph idx="3" type="title"/>
          </p:nvPr>
        </p:nvSpPr>
        <p:spPr>
          <a:xfrm>
            <a:off x="5141375" y="3183099"/>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4" name="Google Shape;194;p22"/>
          <p:cNvSpPr txBox="1"/>
          <p:nvPr>
            <p:ph idx="4" type="subTitle"/>
          </p:nvPr>
        </p:nvSpPr>
        <p:spPr>
          <a:xfrm>
            <a:off x="5141375" y="363010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 name="Google Shape;195;p22"/>
          <p:cNvSpPr/>
          <p:nvPr/>
        </p:nvSpPr>
        <p:spPr>
          <a:xfrm>
            <a:off x="-6" y="1185325"/>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SECTION_TITLE_AND_DESCRIPTION_1_1_1_1_2">
    <p:bg>
      <p:bgPr>
        <a:solidFill>
          <a:schemeClr val="dk1"/>
        </a:solidFill>
      </p:bgPr>
    </p:bg>
    <p:spTree>
      <p:nvGrpSpPr>
        <p:cNvPr id="196" name="Shape 196"/>
        <p:cNvGrpSpPr/>
        <p:nvPr/>
      </p:nvGrpSpPr>
      <p:grpSpPr>
        <a:xfrm>
          <a:off x="0" y="0"/>
          <a:ext cx="0" cy="0"/>
          <a:chOff x="0" y="0"/>
          <a:chExt cx="0" cy="0"/>
        </a:xfrm>
      </p:grpSpPr>
      <p:sp>
        <p:nvSpPr>
          <p:cNvPr id="197" name="Google Shape;197;p23"/>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98" name="Google Shape;198;p23"/>
          <p:cNvSpPr/>
          <p:nvPr/>
        </p:nvSpPr>
        <p:spPr>
          <a:xfrm>
            <a:off x="8451694" y="1420550"/>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8222006" y="249875"/>
            <a:ext cx="1264260" cy="86775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txBox="1"/>
          <p:nvPr>
            <p:ph idx="2" type="title"/>
          </p:nvPr>
        </p:nvSpPr>
        <p:spPr>
          <a:xfrm>
            <a:off x="1085725" y="3310249"/>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1" name="Google Shape;201;p23"/>
          <p:cNvSpPr txBox="1"/>
          <p:nvPr>
            <p:ph idx="1" type="subTitle"/>
          </p:nvPr>
        </p:nvSpPr>
        <p:spPr>
          <a:xfrm>
            <a:off x="1085725" y="375725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 name="Google Shape;202;p23"/>
          <p:cNvSpPr txBox="1"/>
          <p:nvPr>
            <p:ph idx="3" type="title"/>
          </p:nvPr>
        </p:nvSpPr>
        <p:spPr>
          <a:xfrm>
            <a:off x="3535500" y="3310249"/>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3" name="Google Shape;203;p23"/>
          <p:cNvSpPr txBox="1"/>
          <p:nvPr>
            <p:ph idx="4" type="subTitle"/>
          </p:nvPr>
        </p:nvSpPr>
        <p:spPr>
          <a:xfrm>
            <a:off x="3535500" y="375725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 name="Google Shape;204;p23"/>
          <p:cNvSpPr txBox="1"/>
          <p:nvPr>
            <p:ph idx="5" type="title"/>
          </p:nvPr>
        </p:nvSpPr>
        <p:spPr>
          <a:xfrm>
            <a:off x="5985275" y="3310249"/>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5" name="Google Shape;205;p23"/>
          <p:cNvSpPr txBox="1"/>
          <p:nvPr>
            <p:ph idx="6" type="subTitle"/>
          </p:nvPr>
        </p:nvSpPr>
        <p:spPr>
          <a:xfrm>
            <a:off x="5985275" y="3757250"/>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 name="Google Shape;206;p23"/>
          <p:cNvSpPr txBox="1"/>
          <p:nvPr>
            <p:ph idx="7" type="title"/>
          </p:nvPr>
        </p:nvSpPr>
        <p:spPr>
          <a:xfrm>
            <a:off x="1085725" y="1715924"/>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7" name="Google Shape;207;p23"/>
          <p:cNvSpPr txBox="1"/>
          <p:nvPr>
            <p:ph idx="8" type="subTitle"/>
          </p:nvPr>
        </p:nvSpPr>
        <p:spPr>
          <a:xfrm>
            <a:off x="1085725" y="2162925"/>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23"/>
          <p:cNvSpPr txBox="1"/>
          <p:nvPr>
            <p:ph idx="9" type="title"/>
          </p:nvPr>
        </p:nvSpPr>
        <p:spPr>
          <a:xfrm>
            <a:off x="3535500" y="1715924"/>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9" name="Google Shape;209;p23"/>
          <p:cNvSpPr txBox="1"/>
          <p:nvPr>
            <p:ph idx="13" type="subTitle"/>
          </p:nvPr>
        </p:nvSpPr>
        <p:spPr>
          <a:xfrm>
            <a:off x="3535500" y="2162925"/>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0" name="Google Shape;210;p23"/>
          <p:cNvSpPr txBox="1"/>
          <p:nvPr>
            <p:ph idx="14" type="title"/>
          </p:nvPr>
        </p:nvSpPr>
        <p:spPr>
          <a:xfrm>
            <a:off x="5985275" y="1715924"/>
            <a:ext cx="2073000" cy="5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1" name="Google Shape;211;p23"/>
          <p:cNvSpPr txBox="1"/>
          <p:nvPr>
            <p:ph idx="15" type="subTitle"/>
          </p:nvPr>
        </p:nvSpPr>
        <p:spPr>
          <a:xfrm>
            <a:off x="5985275" y="2162925"/>
            <a:ext cx="2073000" cy="67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1">
    <p:bg>
      <p:bgPr>
        <a:solidFill>
          <a:schemeClr val="dk1"/>
        </a:solidFill>
      </p:bgPr>
    </p:bg>
    <p:spTree>
      <p:nvGrpSpPr>
        <p:cNvPr id="212" name="Shape 212"/>
        <p:cNvGrpSpPr/>
        <p:nvPr/>
      </p:nvGrpSpPr>
      <p:grpSpPr>
        <a:xfrm>
          <a:off x="0" y="0"/>
          <a:ext cx="0" cy="0"/>
          <a:chOff x="0" y="0"/>
          <a:chExt cx="0" cy="0"/>
        </a:xfrm>
      </p:grpSpPr>
      <p:sp>
        <p:nvSpPr>
          <p:cNvPr id="213" name="Google Shape;213;p24"/>
          <p:cNvSpPr txBox="1"/>
          <p:nvPr>
            <p:ph type="ctrTitle"/>
          </p:nvPr>
        </p:nvSpPr>
        <p:spPr>
          <a:xfrm>
            <a:off x="1093500" y="665450"/>
            <a:ext cx="3757500" cy="8841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Font typeface="Fjalla One"/>
              <a:buNone/>
              <a:defRPr sz="5200">
                <a:latin typeface="Fjalla One"/>
                <a:ea typeface="Fjalla One"/>
                <a:cs typeface="Fjalla One"/>
                <a:sym typeface="Fjalla One"/>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14" name="Google Shape;214;p24"/>
          <p:cNvSpPr txBox="1"/>
          <p:nvPr>
            <p:ph idx="1" type="subTitle"/>
          </p:nvPr>
        </p:nvSpPr>
        <p:spPr>
          <a:xfrm>
            <a:off x="1093500" y="1580975"/>
            <a:ext cx="3030600" cy="137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15" name="Google Shape;215;p24"/>
          <p:cNvSpPr txBox="1"/>
          <p:nvPr/>
        </p:nvSpPr>
        <p:spPr>
          <a:xfrm>
            <a:off x="1093500" y="3488016"/>
            <a:ext cx="3282000" cy="691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rgbClr val="434343"/>
                </a:solidFill>
                <a:latin typeface="Lato"/>
                <a:ea typeface="Lato"/>
                <a:cs typeface="Lato"/>
                <a:sym typeface="Lato"/>
              </a:rPr>
              <a:t>CREDITS: This presentation template was created by </a:t>
            </a:r>
            <a:r>
              <a:rPr lang="en" sz="1200">
                <a:solidFill>
                  <a:srgbClr val="434343"/>
                </a:solidFill>
                <a:uFill>
                  <a:noFill/>
                </a:uFill>
                <a:latin typeface="Lato"/>
                <a:ea typeface="Lato"/>
                <a:cs typeface="Lato"/>
                <a:sym typeface="Lato"/>
                <a:hlinkClick r:id="rId2">
                  <a:extLst>
                    <a:ext uri="{A12FA001-AC4F-418D-AE19-62706E023703}">
                      <ahyp:hlinkClr val="tx"/>
                    </a:ext>
                  </a:extLst>
                </a:hlinkClick>
              </a:rPr>
              <a:t>Slidesgo</a:t>
            </a:r>
            <a:r>
              <a:rPr lang="en" sz="1200">
                <a:solidFill>
                  <a:srgbClr val="434343"/>
                </a:solidFill>
                <a:latin typeface="Lato"/>
                <a:ea typeface="Lato"/>
                <a:cs typeface="Lato"/>
                <a:sym typeface="Lato"/>
              </a:rPr>
              <a:t>, including icons by </a:t>
            </a:r>
            <a:r>
              <a:rPr lang="en" sz="1200">
                <a:solidFill>
                  <a:srgbClr val="434343"/>
                </a:solidFill>
                <a:uFill>
                  <a:noFill/>
                </a:uFill>
                <a:latin typeface="Lato"/>
                <a:ea typeface="Lato"/>
                <a:cs typeface="Lato"/>
                <a:sym typeface="Lato"/>
                <a:hlinkClick r:id="rId3">
                  <a:extLst>
                    <a:ext uri="{A12FA001-AC4F-418D-AE19-62706E023703}">
                      <ahyp:hlinkClr val="tx"/>
                    </a:ext>
                  </a:extLst>
                </a:hlinkClick>
              </a:rPr>
              <a:t>Flaticon</a:t>
            </a:r>
            <a:r>
              <a:rPr lang="en" sz="1200">
                <a:solidFill>
                  <a:srgbClr val="434343"/>
                </a:solidFill>
                <a:latin typeface="Lato"/>
                <a:ea typeface="Lato"/>
                <a:cs typeface="Lato"/>
                <a:sym typeface="Lato"/>
              </a:rPr>
              <a:t>, and infographics &amp; images by </a:t>
            </a:r>
            <a:r>
              <a:rPr lang="en" sz="1200">
                <a:solidFill>
                  <a:srgbClr val="434343"/>
                </a:solidFill>
                <a:uFill>
                  <a:noFill/>
                </a:uFill>
                <a:latin typeface="Lato"/>
                <a:ea typeface="Lato"/>
                <a:cs typeface="Lato"/>
                <a:sym typeface="Lato"/>
                <a:hlinkClick r:id="rId4">
                  <a:extLst>
                    <a:ext uri="{A12FA001-AC4F-418D-AE19-62706E023703}">
                      <ahyp:hlinkClr val="tx"/>
                    </a:ext>
                  </a:extLst>
                </a:hlinkClick>
              </a:rPr>
              <a:t>Freepik</a:t>
            </a:r>
            <a:r>
              <a:rPr lang="en" sz="1200">
                <a:solidFill>
                  <a:srgbClr val="434343"/>
                </a:solidFill>
                <a:latin typeface="Lato"/>
                <a:ea typeface="Lato"/>
                <a:cs typeface="Lato"/>
                <a:sym typeface="Lato"/>
              </a:rPr>
              <a:t>.</a:t>
            </a:r>
            <a:endParaRPr sz="1200">
              <a:solidFill>
                <a:srgbClr val="434343"/>
              </a:solidFill>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SECTION_TITLE_AND_DESCRIPTION_1_1_1_2">
    <p:bg>
      <p:bgPr>
        <a:solidFill>
          <a:schemeClr val="dk1"/>
        </a:solidFill>
      </p:bgPr>
    </p:bg>
    <p:spTree>
      <p:nvGrpSpPr>
        <p:cNvPr id="216" name="Shape 216"/>
        <p:cNvGrpSpPr/>
        <p:nvPr/>
      </p:nvGrpSpPr>
      <p:grpSpPr>
        <a:xfrm>
          <a:off x="0" y="0"/>
          <a:ext cx="0" cy="0"/>
          <a:chOff x="0" y="0"/>
          <a:chExt cx="0" cy="0"/>
        </a:xfrm>
      </p:grpSpPr>
      <p:sp>
        <p:nvSpPr>
          <p:cNvPr id="217" name="Google Shape;217;p25"/>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TWO_COLUMNS_2">
    <p:spTree>
      <p:nvGrpSpPr>
        <p:cNvPr id="218" name="Shape 218"/>
        <p:cNvGrpSpPr/>
        <p:nvPr/>
      </p:nvGrpSpPr>
      <p:grpSpPr>
        <a:xfrm>
          <a:off x="0" y="0"/>
          <a:ext cx="0" cy="0"/>
          <a:chOff x="0" y="0"/>
          <a:chExt cx="0" cy="0"/>
        </a:xfrm>
      </p:grpSpPr>
      <p:sp>
        <p:nvSpPr>
          <p:cNvPr id="219" name="Google Shape;219;p26"/>
          <p:cNvSpPr txBox="1"/>
          <p:nvPr>
            <p:ph idx="1" type="body"/>
          </p:nvPr>
        </p:nvSpPr>
        <p:spPr>
          <a:xfrm>
            <a:off x="895800" y="1395200"/>
            <a:ext cx="3451500" cy="305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0" name="Google Shape;220;p26"/>
          <p:cNvSpPr txBox="1"/>
          <p:nvPr>
            <p:ph idx="2" type="body"/>
          </p:nvPr>
        </p:nvSpPr>
        <p:spPr>
          <a:xfrm>
            <a:off x="4796699" y="1395200"/>
            <a:ext cx="3451500" cy="305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1" name="Google Shape;221;p26"/>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22" name="Google Shape;222;p26"/>
          <p:cNvSpPr/>
          <p:nvPr/>
        </p:nvSpPr>
        <p:spPr>
          <a:xfrm>
            <a:off x="-113301" y="220074"/>
            <a:ext cx="834363" cy="572652"/>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p:nvPr/>
        </p:nvSpPr>
        <p:spPr>
          <a:xfrm flipH="1">
            <a:off x="7935714" y="455699"/>
            <a:ext cx="1448870" cy="994409"/>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6"/>
          <p:cNvSpPr/>
          <p:nvPr/>
        </p:nvSpPr>
        <p:spPr>
          <a:xfrm>
            <a:off x="311699" y="455724"/>
            <a:ext cx="834363" cy="572652"/>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TWO_COLUMNS_1_2_1">
    <p:spTree>
      <p:nvGrpSpPr>
        <p:cNvPr id="225" name="Shape 22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ONE_COLUMN_TEXT_1_1_1">
    <p:bg>
      <p:bgPr>
        <a:solidFill>
          <a:schemeClr val="dk1"/>
        </a:solidFill>
      </p:bgPr>
    </p:bg>
    <p:spTree>
      <p:nvGrpSpPr>
        <p:cNvPr id="226" name="Shape 226"/>
        <p:cNvGrpSpPr/>
        <p:nvPr/>
      </p:nvGrpSpPr>
      <p:grpSpPr>
        <a:xfrm>
          <a:off x="0" y="0"/>
          <a:ext cx="0" cy="0"/>
          <a:chOff x="0" y="0"/>
          <a:chExt cx="0" cy="0"/>
        </a:xfrm>
      </p:grpSpPr>
      <p:sp>
        <p:nvSpPr>
          <p:cNvPr id="227" name="Google Shape;227;p28"/>
          <p:cNvSpPr/>
          <p:nvPr/>
        </p:nvSpPr>
        <p:spPr>
          <a:xfrm>
            <a:off x="-733253" y="3420026"/>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561774" y="4168650"/>
            <a:ext cx="1524919" cy="1046663"/>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rot="10800000">
            <a:off x="7767774" y="-396276"/>
            <a:ext cx="2884731" cy="19800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APTION_ONLY_1">
    <p:spTree>
      <p:nvGrpSpPr>
        <p:cNvPr id="230" name="Shape 230"/>
        <p:cNvGrpSpPr/>
        <p:nvPr/>
      </p:nvGrpSpPr>
      <p:grpSpPr>
        <a:xfrm>
          <a:off x="0" y="0"/>
          <a:ext cx="0" cy="0"/>
          <a:chOff x="0" y="0"/>
          <a:chExt cx="0" cy="0"/>
        </a:xfrm>
      </p:grpSpPr>
      <p:sp>
        <p:nvSpPr>
          <p:cNvPr id="231" name="Google Shape;231;p29"/>
          <p:cNvSpPr/>
          <p:nvPr/>
        </p:nvSpPr>
        <p:spPr>
          <a:xfrm flipH="1" rot="5400000">
            <a:off x="-545799" y="-250989"/>
            <a:ext cx="2250738" cy="154478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flipH="1">
            <a:off x="7217432" y="656850"/>
            <a:ext cx="1544793" cy="89564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flipH="1">
            <a:off x="8443457" y="-322500"/>
            <a:ext cx="1544793" cy="89564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_1_1_1_1_1">
    <p:bg>
      <p:bgPr>
        <a:solidFill>
          <a:schemeClr val="dk1"/>
        </a:solidFill>
      </p:bgPr>
    </p:bg>
    <p:spTree>
      <p:nvGrpSpPr>
        <p:cNvPr id="234" name="Shape 234"/>
        <p:cNvGrpSpPr/>
        <p:nvPr/>
      </p:nvGrpSpPr>
      <p:grpSpPr>
        <a:xfrm>
          <a:off x="0" y="0"/>
          <a:ext cx="0" cy="0"/>
          <a:chOff x="0" y="0"/>
          <a:chExt cx="0" cy="0"/>
        </a:xfrm>
      </p:grpSpPr>
      <p:sp>
        <p:nvSpPr>
          <p:cNvPr id="235" name="Google Shape;235;p30"/>
          <p:cNvSpPr/>
          <p:nvPr/>
        </p:nvSpPr>
        <p:spPr>
          <a:xfrm>
            <a:off x="8451694" y="1420550"/>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392878" y="129075"/>
            <a:ext cx="1776618" cy="1219422"/>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6" y="1185325"/>
            <a:ext cx="624589" cy="42870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818850" y="1104600"/>
            <a:ext cx="7506300" cy="337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6"/>
              </a:buClr>
              <a:buSzPts val="1200"/>
              <a:buFont typeface="Fjalla One"/>
              <a:buAutoNum type="arabicPeriod"/>
              <a:defRPr sz="1300"/>
            </a:lvl1pPr>
            <a:lvl2pPr indent="-304800" lvl="1" marL="914400">
              <a:spcBef>
                <a:spcPts val="1600"/>
              </a:spcBef>
              <a:spcAft>
                <a:spcPts val="0"/>
              </a:spcAft>
              <a:buClr>
                <a:srgbClr val="000000"/>
              </a:buClr>
              <a:buSzPts val="1200"/>
              <a:buFont typeface="Muli"/>
              <a:buAutoNum type="alphaLcPeriod"/>
              <a:defRPr sz="1300"/>
            </a:lvl2pPr>
            <a:lvl3pPr indent="-304800" lvl="2" marL="1371600">
              <a:spcBef>
                <a:spcPts val="1600"/>
              </a:spcBef>
              <a:spcAft>
                <a:spcPts val="0"/>
              </a:spcAft>
              <a:buClr>
                <a:srgbClr val="000000"/>
              </a:buClr>
              <a:buSzPts val="1200"/>
              <a:buFont typeface="Muli"/>
              <a:buAutoNum type="romanLcPeriod"/>
              <a:defRPr sz="1300"/>
            </a:lvl3pPr>
            <a:lvl4pPr indent="-304800" lvl="3" marL="1828800">
              <a:spcBef>
                <a:spcPts val="1600"/>
              </a:spcBef>
              <a:spcAft>
                <a:spcPts val="0"/>
              </a:spcAft>
              <a:buClr>
                <a:srgbClr val="000000"/>
              </a:buClr>
              <a:buSzPts val="1200"/>
              <a:buFont typeface="Muli"/>
              <a:buAutoNum type="arabicPeriod"/>
              <a:defRPr sz="1300"/>
            </a:lvl4pPr>
            <a:lvl5pPr indent="-304800" lvl="4" marL="2286000">
              <a:spcBef>
                <a:spcPts val="1600"/>
              </a:spcBef>
              <a:spcAft>
                <a:spcPts val="0"/>
              </a:spcAft>
              <a:buClr>
                <a:srgbClr val="000000"/>
              </a:buClr>
              <a:buSzPts val="1200"/>
              <a:buFont typeface="Muli"/>
              <a:buAutoNum type="alphaLcPeriod"/>
              <a:defRPr sz="1300"/>
            </a:lvl5pPr>
            <a:lvl6pPr indent="-304800" lvl="5" marL="2743200">
              <a:spcBef>
                <a:spcPts val="1600"/>
              </a:spcBef>
              <a:spcAft>
                <a:spcPts val="0"/>
              </a:spcAft>
              <a:buClr>
                <a:srgbClr val="000000"/>
              </a:buClr>
              <a:buSzPts val="1200"/>
              <a:buFont typeface="Muli"/>
              <a:buAutoNum type="romanLcPeriod"/>
              <a:defRPr sz="1300"/>
            </a:lvl6pPr>
            <a:lvl7pPr indent="-304800" lvl="6" marL="3200400">
              <a:spcBef>
                <a:spcPts val="1600"/>
              </a:spcBef>
              <a:spcAft>
                <a:spcPts val="0"/>
              </a:spcAft>
              <a:buClr>
                <a:srgbClr val="000000"/>
              </a:buClr>
              <a:buSzPts val="1200"/>
              <a:buFont typeface="Muli"/>
              <a:buAutoNum type="arabicPeriod"/>
              <a:defRPr sz="1300"/>
            </a:lvl7pPr>
            <a:lvl8pPr indent="-304800" lvl="7" marL="3657600">
              <a:spcBef>
                <a:spcPts val="1600"/>
              </a:spcBef>
              <a:spcAft>
                <a:spcPts val="0"/>
              </a:spcAft>
              <a:buClr>
                <a:srgbClr val="000000"/>
              </a:buClr>
              <a:buSzPts val="1200"/>
              <a:buFont typeface="Muli"/>
              <a:buAutoNum type="alphaLcPeriod"/>
              <a:defRPr sz="1300"/>
            </a:lvl8pPr>
            <a:lvl9pPr indent="-304800" lvl="8" marL="4114800">
              <a:spcBef>
                <a:spcPts val="1600"/>
              </a:spcBef>
              <a:spcAft>
                <a:spcPts val="1600"/>
              </a:spcAft>
              <a:buClr>
                <a:srgbClr val="000000"/>
              </a:buClr>
              <a:buSzPts val="1200"/>
              <a:buFont typeface="Muli"/>
              <a:buAutoNum type="romanLcPeriod"/>
              <a:defRPr sz="1300"/>
            </a:lvl9pPr>
          </a:lstStyle>
          <a:p/>
        </p:txBody>
      </p:sp>
      <p:sp>
        <p:nvSpPr>
          <p:cNvPr id="25" name="Google Shape;25;p4"/>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6" name="Google Shape;26;p4"/>
          <p:cNvSpPr/>
          <p:nvPr/>
        </p:nvSpPr>
        <p:spPr>
          <a:xfrm flipH="1">
            <a:off x="7935714" y="455699"/>
            <a:ext cx="1448870" cy="994409"/>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 type="body"/>
          </p:nvPr>
        </p:nvSpPr>
        <p:spPr>
          <a:xfrm>
            <a:off x="895788" y="2180075"/>
            <a:ext cx="3451500" cy="2452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5"/>
          <p:cNvSpPr txBox="1"/>
          <p:nvPr>
            <p:ph idx="2" type="body"/>
          </p:nvPr>
        </p:nvSpPr>
        <p:spPr>
          <a:xfrm>
            <a:off x="4796686" y="2180075"/>
            <a:ext cx="3451500" cy="2452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0" name="Google Shape;30;p5"/>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1" name="Google Shape;31;p5"/>
          <p:cNvSpPr txBox="1"/>
          <p:nvPr>
            <p:ph idx="3" type="title"/>
          </p:nvPr>
        </p:nvSpPr>
        <p:spPr>
          <a:xfrm>
            <a:off x="1015512" y="1531175"/>
            <a:ext cx="33318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2" name="Google Shape;32;p5"/>
          <p:cNvSpPr txBox="1"/>
          <p:nvPr>
            <p:ph idx="4" type="title"/>
          </p:nvPr>
        </p:nvSpPr>
        <p:spPr>
          <a:xfrm>
            <a:off x="4916412" y="1531175"/>
            <a:ext cx="33318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p:nvPr/>
        </p:nvSpPr>
        <p:spPr>
          <a:xfrm>
            <a:off x="-113301" y="220074"/>
            <a:ext cx="834363" cy="572652"/>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flipH="1">
            <a:off x="7935714" y="455699"/>
            <a:ext cx="1448870" cy="994409"/>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311699" y="455724"/>
            <a:ext cx="834363" cy="572652"/>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8" name="Google Shape;38;p6"/>
          <p:cNvSpPr/>
          <p:nvPr/>
        </p:nvSpPr>
        <p:spPr>
          <a:xfrm>
            <a:off x="8334909" y="4186976"/>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rot="-5400000">
            <a:off x="7492276" y="-309014"/>
            <a:ext cx="2250738" cy="154478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5369025" y="1257450"/>
            <a:ext cx="27327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5369025" y="2091450"/>
            <a:ext cx="2732700" cy="1794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1600"/>
              </a:spcBef>
              <a:spcAft>
                <a:spcPts val="0"/>
              </a:spcAft>
              <a:buSzPts val="1800"/>
              <a:buChar char="○"/>
              <a:defRPr sz="1800"/>
            </a:lvl2pPr>
            <a:lvl3pPr indent="-342900" lvl="2" marL="1371600">
              <a:spcBef>
                <a:spcPts val="1600"/>
              </a:spcBef>
              <a:spcAft>
                <a:spcPts val="0"/>
              </a:spcAft>
              <a:buSzPts val="1800"/>
              <a:buChar char="■"/>
              <a:defRPr sz="1800"/>
            </a:lvl3pPr>
            <a:lvl4pPr indent="-342900" lvl="3" marL="1828800">
              <a:spcBef>
                <a:spcPts val="1600"/>
              </a:spcBef>
              <a:spcAft>
                <a:spcPts val="0"/>
              </a:spcAft>
              <a:buSzPts val="1800"/>
              <a:buChar char="●"/>
              <a:defRPr sz="1800"/>
            </a:lvl4pPr>
            <a:lvl5pPr indent="-342900" lvl="4" marL="2286000">
              <a:spcBef>
                <a:spcPts val="1600"/>
              </a:spcBef>
              <a:spcAft>
                <a:spcPts val="0"/>
              </a:spcAft>
              <a:buSzPts val="1800"/>
              <a:buChar char="○"/>
              <a:defRPr sz="1800"/>
            </a:lvl5pPr>
            <a:lvl6pPr indent="-342900" lvl="5" marL="2743200">
              <a:spcBef>
                <a:spcPts val="1600"/>
              </a:spcBef>
              <a:spcAft>
                <a:spcPts val="0"/>
              </a:spcAft>
              <a:buSzPts val="1800"/>
              <a:buChar char="■"/>
              <a:defRPr sz="1800"/>
            </a:lvl6pPr>
            <a:lvl7pPr indent="-342900" lvl="6" marL="3200400">
              <a:spcBef>
                <a:spcPts val="1600"/>
              </a:spcBef>
              <a:spcAft>
                <a:spcPts val="0"/>
              </a:spcAft>
              <a:buSzPts val="1800"/>
              <a:buChar char="●"/>
              <a:defRPr sz="1800"/>
            </a:lvl7pPr>
            <a:lvl8pPr indent="-342900" lvl="7" marL="3657600">
              <a:spcBef>
                <a:spcPts val="1600"/>
              </a:spcBef>
              <a:spcAft>
                <a:spcPts val="0"/>
              </a:spcAft>
              <a:buSzPts val="1800"/>
              <a:buChar char="○"/>
              <a:defRPr sz="1800"/>
            </a:lvl8pPr>
            <a:lvl9pPr indent="-342900" lvl="8" marL="4114800">
              <a:spcBef>
                <a:spcPts val="1600"/>
              </a:spcBef>
              <a:spcAft>
                <a:spcPts val="1600"/>
              </a:spcAft>
              <a:buSzPts val="1800"/>
              <a:buChar char="■"/>
              <a:defRPr sz="1800"/>
            </a:lvl9pPr>
          </a:lstStyle>
          <a:p/>
        </p:txBody>
      </p:sp>
      <p:sp>
        <p:nvSpPr>
          <p:cNvPr id="43" name="Google Shape;43;p7"/>
          <p:cNvSpPr/>
          <p:nvPr/>
        </p:nvSpPr>
        <p:spPr>
          <a:xfrm>
            <a:off x="8101734" y="3886039"/>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257824" y="85025"/>
            <a:ext cx="1524919" cy="1046663"/>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8"/>
          <p:cNvSpPr txBox="1"/>
          <p:nvPr>
            <p:ph type="title"/>
          </p:nvPr>
        </p:nvSpPr>
        <p:spPr>
          <a:xfrm>
            <a:off x="750425" y="553750"/>
            <a:ext cx="3846600" cy="39873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7" name="Google Shape;47;p8"/>
          <p:cNvSpPr/>
          <p:nvPr/>
        </p:nvSpPr>
        <p:spPr>
          <a:xfrm flipH="1">
            <a:off x="7929133" y="249625"/>
            <a:ext cx="1523677" cy="1045872"/>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flipH="1">
            <a:off x="-287916" y="3529731"/>
            <a:ext cx="1630762" cy="1119311"/>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p:nvPr/>
        </p:nvSpPr>
        <p:spPr>
          <a:xfrm>
            <a:off x="-115731" y="4160008"/>
            <a:ext cx="1142802" cy="784388"/>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9"/>
          <p:cNvSpPr txBox="1"/>
          <p:nvPr>
            <p:ph idx="1" type="subTitle"/>
          </p:nvPr>
        </p:nvSpPr>
        <p:spPr>
          <a:xfrm>
            <a:off x="4658025" y="1404750"/>
            <a:ext cx="3514200" cy="572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9"/>
          <p:cNvSpPr txBox="1"/>
          <p:nvPr>
            <p:ph idx="2" type="body"/>
          </p:nvPr>
        </p:nvSpPr>
        <p:spPr>
          <a:xfrm>
            <a:off x="4658025" y="2053650"/>
            <a:ext cx="3514200" cy="272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9"/>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4" name="Google Shape;54;p9"/>
          <p:cNvSpPr/>
          <p:nvPr/>
        </p:nvSpPr>
        <p:spPr>
          <a:xfrm>
            <a:off x="8073734" y="218701"/>
            <a:ext cx="1525038" cy="104668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a:off x="-659642" y="2275174"/>
            <a:ext cx="1458912" cy="1001418"/>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type="title"/>
          </p:nvPr>
        </p:nvSpPr>
        <p:spPr>
          <a:xfrm>
            <a:off x="311700" y="455702"/>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8" name="Google Shape;58;p10"/>
          <p:cNvSpPr/>
          <p:nvPr/>
        </p:nvSpPr>
        <p:spPr>
          <a:xfrm flipH="1" rot="5400000">
            <a:off x="-545799" y="-250989"/>
            <a:ext cx="2250738" cy="154478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p:nvPr/>
        </p:nvSpPr>
        <p:spPr>
          <a:xfrm flipH="1">
            <a:off x="7217432" y="656850"/>
            <a:ext cx="1544793" cy="89564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flipH="1">
            <a:off x="8443457" y="-322500"/>
            <a:ext cx="1544793" cy="895644"/>
          </a:xfrm>
          <a:custGeom>
            <a:rect b="b" l="l" r="r" t="t"/>
            <a:pathLst>
              <a:path extrusionOk="0" h="24358" w="35488">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2800"/>
              <a:buFont typeface="Fjalla One"/>
              <a:buNone/>
              <a:defRPr sz="2800">
                <a:solidFill>
                  <a:schemeClr val="lt2"/>
                </a:solidFill>
                <a:latin typeface="Fjalla One"/>
                <a:ea typeface="Fjalla One"/>
                <a:cs typeface="Fjalla One"/>
                <a:sym typeface="Fjalla One"/>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lt2"/>
              </a:buClr>
              <a:buSzPts val="1800"/>
              <a:buFont typeface="Lato"/>
              <a:buChar char="●"/>
              <a:defRPr sz="1800">
                <a:solidFill>
                  <a:schemeClr val="lt2"/>
                </a:solidFill>
                <a:latin typeface="Lato"/>
                <a:ea typeface="Lato"/>
                <a:cs typeface="Lato"/>
                <a:sym typeface="Lato"/>
              </a:defRPr>
            </a:lvl1pPr>
            <a:lvl2pPr indent="-317500" lvl="1" marL="9144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2pPr>
            <a:lvl3pPr indent="-317500" lvl="2" marL="13716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3pPr>
            <a:lvl4pPr indent="-317500" lvl="3" marL="18288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4pPr>
            <a:lvl5pPr indent="-317500" lvl="4" marL="22860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5pPr>
            <a:lvl6pPr indent="-317500" lvl="5" marL="27432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6pPr>
            <a:lvl7pPr indent="-317500" lvl="6" marL="32004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7pPr>
            <a:lvl8pPr indent="-317500" lvl="7" marL="36576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8pPr>
            <a:lvl9pPr indent="-317500" lvl="8" marL="4114800">
              <a:lnSpc>
                <a:spcPct val="100000"/>
              </a:lnSpc>
              <a:spcBef>
                <a:spcPts val="1600"/>
              </a:spcBef>
              <a:spcAft>
                <a:spcPts val="1600"/>
              </a:spcAft>
              <a:buClr>
                <a:schemeClr val="lt2"/>
              </a:buClr>
              <a:buSzPts val="1400"/>
              <a:buFont typeface="Lato"/>
              <a:buChar char="■"/>
              <a:defRPr>
                <a:solidFill>
                  <a:schemeClr val="lt2"/>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hyperlink" Target="http://www.youtube.com/watch?v=wT40Au0RFa8" TargetMode="External"/><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studentaid.gov/" TargetMode="External"/><Relationship Id="rId4" Type="http://schemas.openxmlformats.org/officeDocument/2006/relationships/image" Target="../media/image6.png"/><Relationship Id="rId9" Type="http://schemas.openxmlformats.org/officeDocument/2006/relationships/hyperlink" Target="https://www.indeed.com/" TargetMode="External"/><Relationship Id="rId5" Type="http://schemas.openxmlformats.org/officeDocument/2006/relationships/hyperlink" Target="https://www.parchment.com/" TargetMode="External"/><Relationship Id="rId6" Type="http://schemas.openxmlformats.org/officeDocument/2006/relationships/image" Target="../media/image14.png"/><Relationship Id="rId7" Type="http://schemas.openxmlformats.org/officeDocument/2006/relationships/hyperlink" Target="https://www.canva.com/search?q=Resume%20templates" TargetMode="External"/><Relationship Id="rId8" Type="http://schemas.openxmlformats.org/officeDocument/2006/relationships/image" Target="../media/image8.png"/><Relationship Id="rId11" Type="http://schemas.openxmlformats.org/officeDocument/2006/relationships/hyperlink" Target="https://www.californiacolleges.edu/#/" TargetMode="External"/><Relationship Id="rId10" Type="http://schemas.openxmlformats.org/officeDocument/2006/relationships/image" Target="../media/image18.png"/><Relationship Id="rId13" Type="http://schemas.openxmlformats.org/officeDocument/2006/relationships/image" Target="../media/image4.png"/><Relationship Id="rId1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forms.office.com/Pages/ResponsePage.aspx?id=47bwIPBFG0aN8rSLBRCnvY-TxZAGdHpNqbClyDL8vGZUQUxCTTM3SzhYU09OOFRENFdKUlBLRk1LTS4u" TargetMode="External"/><Relationship Id="rId4" Type="http://schemas.openxmlformats.org/officeDocument/2006/relationships/image" Target="../media/image11.png"/><Relationship Id="rId5" Type="http://schemas.openxmlformats.org/officeDocument/2006/relationships/hyperlink" Target="https://forms.office.com/Pages/ResponsePage.aspx?id=47bwIPBFG0aN8rSLBRCnvY-TxZAGdHpNqbClyDL8vGZUQUxCTTM3SzhYU09OOFRENFdKUlBLRk1LTS4u" TargetMode="External"/><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aeriesnet.murrieta.k12.ca.us/parent/LoginParent.aspx" TargetMode="External"/><Relationship Id="rId4" Type="http://schemas.openxmlformats.org/officeDocument/2006/relationships/hyperlink" Target="https://aeriesnet.murrieta.k12.ca.us/parent/LoginParent.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forms.office.com/Pages/ShareFormPage.aspx?id=47bwIPBFG0aN8rSLBRCnvY-TxZAGdHpNqbClyDL8vGZUQ0dJOExaWldTNzZMR1FPVDRITzM5SThWRy4u&amp;sharetoken=2c6JJXnyeH0cR9U1ABvB" TargetMode="External"/><Relationship Id="rId4" Type="http://schemas.openxmlformats.org/officeDocument/2006/relationships/image" Target="../media/image11.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www.californiacolleges.edu/#/" TargetMode="External"/><Relationship Id="rId4" Type="http://schemas.openxmlformats.org/officeDocument/2006/relationships/image" Target="../media/image9.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hyperlink" Target="http://www.youtube.com/watch?v=NmEP38x-1Z8"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31"/>
          <p:cNvGrpSpPr/>
          <p:nvPr/>
        </p:nvGrpSpPr>
        <p:grpSpPr>
          <a:xfrm rot="312201">
            <a:off x="7075521" y="2283085"/>
            <a:ext cx="1734041" cy="2727790"/>
            <a:chOff x="7302387" y="2475870"/>
            <a:chExt cx="1490631" cy="2344885"/>
          </a:xfrm>
        </p:grpSpPr>
        <p:sp>
          <p:nvSpPr>
            <p:cNvPr id="243" name="Google Shape;243;p31"/>
            <p:cNvSpPr/>
            <p:nvPr/>
          </p:nvSpPr>
          <p:spPr>
            <a:xfrm>
              <a:off x="7302387" y="3205613"/>
              <a:ext cx="1045104" cy="1522302"/>
            </a:xfrm>
            <a:custGeom>
              <a:rect b="b" l="l" r="r" t="t"/>
              <a:pathLst>
                <a:path extrusionOk="0" h="72147" w="49531">
                  <a:moveTo>
                    <a:pt x="30168" y="0"/>
                  </a:moveTo>
                  <a:lnTo>
                    <a:pt x="27346" y="34083"/>
                  </a:lnTo>
                  <a:cubicBezTo>
                    <a:pt x="27346" y="34083"/>
                    <a:pt x="25424" y="33349"/>
                    <a:pt x="23173" y="33349"/>
                  </a:cubicBezTo>
                  <a:cubicBezTo>
                    <a:pt x="21075" y="33349"/>
                    <a:pt x="18692" y="33987"/>
                    <a:pt x="17311" y="36449"/>
                  </a:cubicBezTo>
                  <a:cubicBezTo>
                    <a:pt x="14447" y="41554"/>
                    <a:pt x="17311" y="44544"/>
                    <a:pt x="17311" y="44544"/>
                  </a:cubicBezTo>
                  <a:cubicBezTo>
                    <a:pt x="17311" y="44544"/>
                    <a:pt x="15574" y="43813"/>
                    <a:pt x="13265" y="43813"/>
                  </a:cubicBezTo>
                  <a:cubicBezTo>
                    <a:pt x="10439" y="43813"/>
                    <a:pt x="6758" y="44907"/>
                    <a:pt x="4359" y="49773"/>
                  </a:cubicBezTo>
                  <a:cubicBezTo>
                    <a:pt x="0" y="58615"/>
                    <a:pt x="11333" y="61230"/>
                    <a:pt x="11333" y="61230"/>
                  </a:cubicBezTo>
                  <a:cubicBezTo>
                    <a:pt x="11333" y="61230"/>
                    <a:pt x="8061" y="67458"/>
                    <a:pt x="14417" y="71076"/>
                  </a:cubicBezTo>
                  <a:cubicBezTo>
                    <a:pt x="15752" y="71835"/>
                    <a:pt x="16944" y="72146"/>
                    <a:pt x="18002" y="72146"/>
                  </a:cubicBezTo>
                  <a:cubicBezTo>
                    <a:pt x="22768" y="72146"/>
                    <a:pt x="24802" y="65837"/>
                    <a:pt x="24802" y="65837"/>
                  </a:cubicBezTo>
                  <a:cubicBezTo>
                    <a:pt x="24802" y="65837"/>
                    <a:pt x="26557" y="69660"/>
                    <a:pt x="30408" y="69660"/>
                  </a:cubicBezTo>
                  <a:cubicBezTo>
                    <a:pt x="31369" y="69660"/>
                    <a:pt x="32461" y="69422"/>
                    <a:pt x="33689" y="68827"/>
                  </a:cubicBezTo>
                  <a:cubicBezTo>
                    <a:pt x="41950" y="64821"/>
                    <a:pt x="35124" y="59612"/>
                    <a:pt x="35122" y="59611"/>
                  </a:cubicBezTo>
                  <a:lnTo>
                    <a:pt x="35122" y="59611"/>
                  </a:lnTo>
                  <a:cubicBezTo>
                    <a:pt x="35123" y="59611"/>
                    <a:pt x="36519" y="60554"/>
                    <a:pt x="38580" y="60554"/>
                  </a:cubicBezTo>
                  <a:cubicBezTo>
                    <a:pt x="40289" y="60554"/>
                    <a:pt x="42454" y="59906"/>
                    <a:pt x="44661" y="57536"/>
                  </a:cubicBezTo>
                  <a:cubicBezTo>
                    <a:pt x="49530" y="52306"/>
                    <a:pt x="41587" y="48238"/>
                    <a:pt x="41586" y="48238"/>
                  </a:cubicBezTo>
                  <a:lnTo>
                    <a:pt x="41586" y="48238"/>
                  </a:lnTo>
                  <a:cubicBezTo>
                    <a:pt x="41586" y="48238"/>
                    <a:pt x="41594" y="48240"/>
                    <a:pt x="41609" y="48240"/>
                  </a:cubicBezTo>
                  <a:cubicBezTo>
                    <a:pt x="41773" y="48240"/>
                    <a:pt x="42791" y="47995"/>
                    <a:pt x="42766" y="41928"/>
                  </a:cubicBezTo>
                  <a:cubicBezTo>
                    <a:pt x="42739" y="35569"/>
                    <a:pt x="36945" y="35453"/>
                    <a:pt x="36522" y="35453"/>
                  </a:cubicBezTo>
                  <a:cubicBezTo>
                    <a:pt x="36506" y="35453"/>
                    <a:pt x="36497" y="35453"/>
                    <a:pt x="36497" y="35453"/>
                  </a:cubicBezTo>
                  <a:lnTo>
                    <a:pt x="323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7973937" y="3248636"/>
              <a:ext cx="61549" cy="56949"/>
            </a:xfrm>
            <a:custGeom>
              <a:rect b="b" l="l" r="r" t="t"/>
              <a:pathLst>
                <a:path extrusionOk="0" h="2699" w="2917">
                  <a:moveTo>
                    <a:pt x="1" y="1"/>
                  </a:moveTo>
                  <a:lnTo>
                    <a:pt x="417" y="2362"/>
                  </a:lnTo>
                  <a:cubicBezTo>
                    <a:pt x="417" y="2362"/>
                    <a:pt x="854" y="2698"/>
                    <a:pt x="1505" y="2698"/>
                  </a:cubicBezTo>
                  <a:cubicBezTo>
                    <a:pt x="1831" y="2698"/>
                    <a:pt x="2209" y="2614"/>
                    <a:pt x="2613" y="2362"/>
                  </a:cubicBezTo>
                  <a:lnTo>
                    <a:pt x="2916" y="1"/>
                  </a:lnTo>
                  <a:close/>
                </a:path>
              </a:pathLst>
            </a:custGeom>
            <a:solidFill>
              <a:srgbClr val="97A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7954757" y="3220194"/>
              <a:ext cx="101491" cy="46926"/>
            </a:xfrm>
            <a:custGeom>
              <a:rect b="b" l="l" r="r" t="t"/>
              <a:pathLst>
                <a:path extrusionOk="0" h="2224" w="4810">
                  <a:moveTo>
                    <a:pt x="4809" y="0"/>
                  </a:moveTo>
                  <a:lnTo>
                    <a:pt x="1" y="189"/>
                  </a:lnTo>
                  <a:lnTo>
                    <a:pt x="379" y="1702"/>
                  </a:lnTo>
                  <a:cubicBezTo>
                    <a:pt x="379" y="1702"/>
                    <a:pt x="1154" y="2223"/>
                    <a:pt x="2365" y="2223"/>
                  </a:cubicBezTo>
                  <a:cubicBezTo>
                    <a:pt x="2971" y="2223"/>
                    <a:pt x="3686" y="2093"/>
                    <a:pt x="4468" y="1702"/>
                  </a:cubicBezTo>
                  <a:lnTo>
                    <a:pt x="4809" y="0"/>
                  </a:lnTo>
                  <a:close/>
                </a:path>
              </a:pathLst>
            </a:custGeom>
            <a:solidFill>
              <a:srgbClr val="97A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7901648" y="2773232"/>
              <a:ext cx="240857" cy="470783"/>
            </a:xfrm>
            <a:custGeom>
              <a:rect b="b" l="l" r="r" t="t"/>
              <a:pathLst>
                <a:path extrusionOk="0" h="22312" w="11415">
                  <a:moveTo>
                    <a:pt x="4600" y="0"/>
                  </a:moveTo>
                  <a:cubicBezTo>
                    <a:pt x="4600" y="0"/>
                    <a:pt x="1" y="2962"/>
                    <a:pt x="738" y="12243"/>
                  </a:cubicBezTo>
                  <a:cubicBezTo>
                    <a:pt x="1476" y="21522"/>
                    <a:pt x="2044" y="21807"/>
                    <a:pt x="2044" y="21807"/>
                  </a:cubicBezTo>
                  <a:cubicBezTo>
                    <a:pt x="2044" y="21807"/>
                    <a:pt x="3811" y="22312"/>
                    <a:pt x="5443" y="22312"/>
                  </a:cubicBezTo>
                  <a:cubicBezTo>
                    <a:pt x="6259" y="22312"/>
                    <a:pt x="7042" y="22185"/>
                    <a:pt x="7553" y="21807"/>
                  </a:cubicBezTo>
                  <a:cubicBezTo>
                    <a:pt x="9087" y="20671"/>
                    <a:pt x="11415" y="2783"/>
                    <a:pt x="4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7957669" y="2773232"/>
              <a:ext cx="94802" cy="53742"/>
            </a:xfrm>
            <a:custGeom>
              <a:rect b="b" l="l" r="r" t="t"/>
              <a:pathLst>
                <a:path extrusionOk="0" h="2547" w="4493">
                  <a:moveTo>
                    <a:pt x="1945" y="0"/>
                  </a:moveTo>
                  <a:cubicBezTo>
                    <a:pt x="1945" y="0"/>
                    <a:pt x="977" y="626"/>
                    <a:pt x="1" y="2197"/>
                  </a:cubicBezTo>
                  <a:cubicBezTo>
                    <a:pt x="656" y="2345"/>
                    <a:pt x="1742" y="2547"/>
                    <a:pt x="2776" y="2547"/>
                  </a:cubicBezTo>
                  <a:cubicBezTo>
                    <a:pt x="3403" y="2547"/>
                    <a:pt x="4011" y="2473"/>
                    <a:pt x="4492" y="2267"/>
                  </a:cubicBezTo>
                  <a:cubicBezTo>
                    <a:pt x="3838" y="1227"/>
                    <a:pt x="3002" y="432"/>
                    <a:pt x="19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8101339" y="3248636"/>
              <a:ext cx="61549" cy="56949"/>
            </a:xfrm>
            <a:custGeom>
              <a:rect b="b" l="l" r="r" t="t"/>
              <a:pathLst>
                <a:path extrusionOk="0" h="2699" w="2917">
                  <a:moveTo>
                    <a:pt x="1" y="1"/>
                  </a:moveTo>
                  <a:lnTo>
                    <a:pt x="417" y="2362"/>
                  </a:lnTo>
                  <a:cubicBezTo>
                    <a:pt x="417" y="2362"/>
                    <a:pt x="855" y="2698"/>
                    <a:pt x="1505" y="2698"/>
                  </a:cubicBezTo>
                  <a:cubicBezTo>
                    <a:pt x="1831" y="2698"/>
                    <a:pt x="2209" y="2614"/>
                    <a:pt x="2613" y="2362"/>
                  </a:cubicBezTo>
                  <a:lnTo>
                    <a:pt x="29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8082180" y="3220194"/>
              <a:ext cx="101470" cy="46926"/>
            </a:xfrm>
            <a:custGeom>
              <a:rect b="b" l="l" r="r" t="t"/>
              <a:pathLst>
                <a:path extrusionOk="0" h="2224" w="4809">
                  <a:moveTo>
                    <a:pt x="4808" y="0"/>
                  </a:moveTo>
                  <a:lnTo>
                    <a:pt x="0" y="189"/>
                  </a:lnTo>
                  <a:lnTo>
                    <a:pt x="379" y="1702"/>
                  </a:lnTo>
                  <a:cubicBezTo>
                    <a:pt x="379" y="1702"/>
                    <a:pt x="1153" y="2223"/>
                    <a:pt x="2364" y="2223"/>
                  </a:cubicBezTo>
                  <a:cubicBezTo>
                    <a:pt x="2970" y="2223"/>
                    <a:pt x="3685" y="2093"/>
                    <a:pt x="4468" y="1702"/>
                  </a:cubicBezTo>
                  <a:lnTo>
                    <a:pt x="48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8029050" y="2773232"/>
              <a:ext cx="240857" cy="470783"/>
            </a:xfrm>
            <a:custGeom>
              <a:rect b="b" l="l" r="r" t="t"/>
              <a:pathLst>
                <a:path extrusionOk="0" h="22312" w="11415">
                  <a:moveTo>
                    <a:pt x="4601" y="0"/>
                  </a:moveTo>
                  <a:cubicBezTo>
                    <a:pt x="4601" y="0"/>
                    <a:pt x="0" y="2962"/>
                    <a:pt x="738" y="12243"/>
                  </a:cubicBezTo>
                  <a:cubicBezTo>
                    <a:pt x="1477" y="21522"/>
                    <a:pt x="2045" y="21807"/>
                    <a:pt x="2045" y="21807"/>
                  </a:cubicBezTo>
                  <a:cubicBezTo>
                    <a:pt x="2045" y="21807"/>
                    <a:pt x="3812" y="22312"/>
                    <a:pt x="5444" y="22312"/>
                  </a:cubicBezTo>
                  <a:cubicBezTo>
                    <a:pt x="6260" y="22312"/>
                    <a:pt x="7043" y="22185"/>
                    <a:pt x="7554" y="21807"/>
                  </a:cubicBezTo>
                  <a:cubicBezTo>
                    <a:pt x="9087" y="20671"/>
                    <a:pt x="11415" y="2783"/>
                    <a:pt x="4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a:off x="8085071" y="2773232"/>
              <a:ext cx="94802" cy="53742"/>
            </a:xfrm>
            <a:custGeom>
              <a:rect b="b" l="l" r="r" t="t"/>
              <a:pathLst>
                <a:path extrusionOk="0" h="2547" w="4493">
                  <a:moveTo>
                    <a:pt x="1946" y="0"/>
                  </a:moveTo>
                  <a:cubicBezTo>
                    <a:pt x="1946" y="0"/>
                    <a:pt x="977" y="626"/>
                    <a:pt x="1" y="2197"/>
                  </a:cubicBezTo>
                  <a:cubicBezTo>
                    <a:pt x="656" y="2345"/>
                    <a:pt x="1742" y="2547"/>
                    <a:pt x="2776" y="2547"/>
                  </a:cubicBezTo>
                  <a:cubicBezTo>
                    <a:pt x="3403" y="2547"/>
                    <a:pt x="4011" y="2473"/>
                    <a:pt x="4492" y="2267"/>
                  </a:cubicBezTo>
                  <a:cubicBezTo>
                    <a:pt x="3838" y="1227"/>
                    <a:pt x="3002" y="432"/>
                    <a:pt x="19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p:nvPr/>
          </p:nvSpPr>
          <p:spPr>
            <a:xfrm>
              <a:off x="7747745" y="2902364"/>
              <a:ext cx="157659" cy="132888"/>
            </a:xfrm>
            <a:custGeom>
              <a:rect b="b" l="l" r="r" t="t"/>
              <a:pathLst>
                <a:path extrusionOk="0" h="6298" w="7472">
                  <a:moveTo>
                    <a:pt x="6230" y="0"/>
                  </a:moveTo>
                  <a:cubicBezTo>
                    <a:pt x="6183" y="0"/>
                    <a:pt x="6134" y="4"/>
                    <a:pt x="6082" y="13"/>
                  </a:cubicBezTo>
                  <a:cubicBezTo>
                    <a:pt x="6082" y="13"/>
                    <a:pt x="304" y="3389"/>
                    <a:pt x="304" y="3691"/>
                  </a:cubicBezTo>
                  <a:cubicBezTo>
                    <a:pt x="304" y="3993"/>
                    <a:pt x="0" y="6236"/>
                    <a:pt x="788" y="6296"/>
                  </a:cubicBezTo>
                  <a:cubicBezTo>
                    <a:pt x="794" y="6297"/>
                    <a:pt x="801" y="6297"/>
                    <a:pt x="809" y="6297"/>
                  </a:cubicBezTo>
                  <a:cubicBezTo>
                    <a:pt x="1667" y="6297"/>
                    <a:pt x="7087" y="2783"/>
                    <a:pt x="7087" y="2783"/>
                  </a:cubicBezTo>
                  <a:cubicBezTo>
                    <a:pt x="7087" y="2783"/>
                    <a:pt x="7471" y="0"/>
                    <a:pt x="62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7809737" y="3000711"/>
              <a:ext cx="48889" cy="77395"/>
            </a:xfrm>
            <a:custGeom>
              <a:rect b="b" l="l" r="r" t="t"/>
              <a:pathLst>
                <a:path extrusionOk="0" h="3668" w="2317">
                  <a:moveTo>
                    <a:pt x="1908" y="0"/>
                  </a:moveTo>
                  <a:cubicBezTo>
                    <a:pt x="666" y="30"/>
                    <a:pt x="0" y="2847"/>
                    <a:pt x="936" y="3513"/>
                  </a:cubicBezTo>
                  <a:cubicBezTo>
                    <a:pt x="1086" y="3620"/>
                    <a:pt x="1224" y="3668"/>
                    <a:pt x="1349" y="3668"/>
                  </a:cubicBezTo>
                  <a:cubicBezTo>
                    <a:pt x="2005" y="3668"/>
                    <a:pt x="2317" y="2365"/>
                    <a:pt x="2240" y="1423"/>
                  </a:cubicBezTo>
                  <a:cubicBezTo>
                    <a:pt x="2148" y="302"/>
                    <a:pt x="1908" y="0"/>
                    <a:pt x="1908" y="0"/>
                  </a:cubicBezTo>
                  <a:close/>
                </a:path>
              </a:pathLst>
            </a:custGeom>
            <a:solidFill>
              <a:srgbClr val="E8A4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7782518" y="2475870"/>
              <a:ext cx="417295" cy="203467"/>
            </a:xfrm>
            <a:custGeom>
              <a:rect b="b" l="l" r="r" t="t"/>
              <a:pathLst>
                <a:path extrusionOk="0" h="9643" w="19777">
                  <a:moveTo>
                    <a:pt x="1" y="0"/>
                  </a:moveTo>
                  <a:cubicBezTo>
                    <a:pt x="1" y="1"/>
                    <a:pt x="7594" y="6984"/>
                    <a:pt x="7876" y="7235"/>
                  </a:cubicBezTo>
                  <a:cubicBezTo>
                    <a:pt x="8152" y="7481"/>
                    <a:pt x="19289" y="9642"/>
                    <a:pt x="19721" y="9642"/>
                  </a:cubicBezTo>
                  <a:cubicBezTo>
                    <a:pt x="19729" y="9642"/>
                    <a:pt x="19733" y="9642"/>
                    <a:pt x="19734" y="9640"/>
                  </a:cubicBezTo>
                  <a:cubicBezTo>
                    <a:pt x="19777" y="9559"/>
                    <a:pt x="12898" y="1607"/>
                    <a:pt x="12087" y="1182"/>
                  </a:cubicBezTo>
                  <a:lnTo>
                    <a:pt x="1" y="0"/>
                  </a:lnTo>
                  <a:close/>
                </a:path>
              </a:pathLst>
            </a:custGeom>
            <a:solidFill>
              <a:srgbClr val="1034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7605446" y="3544585"/>
              <a:ext cx="59207" cy="104888"/>
            </a:xfrm>
            <a:custGeom>
              <a:rect b="b" l="l" r="r" t="t"/>
              <a:pathLst>
                <a:path extrusionOk="0" h="4971" w="2806">
                  <a:moveTo>
                    <a:pt x="833" y="1"/>
                  </a:moveTo>
                  <a:cubicBezTo>
                    <a:pt x="806" y="1"/>
                    <a:pt x="791" y="2"/>
                    <a:pt x="791" y="2"/>
                  </a:cubicBezTo>
                  <a:cubicBezTo>
                    <a:pt x="791" y="2"/>
                    <a:pt x="1" y="2969"/>
                    <a:pt x="119" y="3913"/>
                  </a:cubicBezTo>
                  <a:cubicBezTo>
                    <a:pt x="204" y="4595"/>
                    <a:pt x="921" y="4970"/>
                    <a:pt x="1491" y="4970"/>
                  </a:cubicBezTo>
                  <a:cubicBezTo>
                    <a:pt x="1710" y="4970"/>
                    <a:pt x="1907" y="4915"/>
                    <a:pt x="2039" y="4800"/>
                  </a:cubicBezTo>
                  <a:cubicBezTo>
                    <a:pt x="2511" y="4386"/>
                    <a:pt x="2805" y="1813"/>
                    <a:pt x="2805" y="1813"/>
                  </a:cubicBezTo>
                  <a:cubicBezTo>
                    <a:pt x="2300" y="88"/>
                    <a:pt x="1075" y="1"/>
                    <a:pt x="833"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p:nvPr/>
          </p:nvSpPr>
          <p:spPr>
            <a:xfrm>
              <a:off x="7623761" y="3270644"/>
              <a:ext cx="356442" cy="111007"/>
            </a:xfrm>
            <a:custGeom>
              <a:rect b="b" l="l" r="r" t="t"/>
              <a:pathLst>
                <a:path extrusionOk="0" h="5261" w="16893">
                  <a:moveTo>
                    <a:pt x="15056" y="1"/>
                  </a:moveTo>
                  <a:cubicBezTo>
                    <a:pt x="15056" y="1"/>
                    <a:pt x="1896" y="260"/>
                    <a:pt x="889" y="2069"/>
                  </a:cubicBezTo>
                  <a:cubicBezTo>
                    <a:pt x="1" y="3664"/>
                    <a:pt x="100" y="5260"/>
                    <a:pt x="3593" y="5260"/>
                  </a:cubicBezTo>
                  <a:cubicBezTo>
                    <a:pt x="4063" y="5260"/>
                    <a:pt x="4593" y="5232"/>
                    <a:pt x="5191" y="5170"/>
                  </a:cubicBezTo>
                  <a:cubicBezTo>
                    <a:pt x="10237" y="4652"/>
                    <a:pt x="15818" y="5104"/>
                    <a:pt x="16355" y="3245"/>
                  </a:cubicBezTo>
                  <a:cubicBezTo>
                    <a:pt x="16892" y="1385"/>
                    <a:pt x="15056" y="1"/>
                    <a:pt x="150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
            <p:cNvSpPr/>
            <p:nvPr/>
          </p:nvSpPr>
          <p:spPr>
            <a:xfrm>
              <a:off x="7594052" y="3309425"/>
              <a:ext cx="126748" cy="299557"/>
            </a:xfrm>
            <a:custGeom>
              <a:rect b="b" l="l" r="r" t="t"/>
              <a:pathLst>
                <a:path extrusionOk="0" h="14197" w="6007">
                  <a:moveTo>
                    <a:pt x="3582" y="0"/>
                  </a:moveTo>
                  <a:cubicBezTo>
                    <a:pt x="3464" y="0"/>
                    <a:pt x="3341" y="13"/>
                    <a:pt x="3213" y="39"/>
                  </a:cubicBezTo>
                  <a:cubicBezTo>
                    <a:pt x="3213" y="39"/>
                    <a:pt x="3178" y="29"/>
                    <a:pt x="3119" y="29"/>
                  </a:cubicBezTo>
                  <a:cubicBezTo>
                    <a:pt x="2877" y="29"/>
                    <a:pt x="2234" y="186"/>
                    <a:pt x="1880" y="1764"/>
                  </a:cubicBezTo>
                  <a:cubicBezTo>
                    <a:pt x="1439" y="3733"/>
                    <a:pt x="0" y="13103"/>
                    <a:pt x="198" y="13289"/>
                  </a:cubicBezTo>
                  <a:cubicBezTo>
                    <a:pt x="368" y="13451"/>
                    <a:pt x="2154" y="14197"/>
                    <a:pt x="3589" y="14197"/>
                  </a:cubicBezTo>
                  <a:cubicBezTo>
                    <a:pt x="3813" y="14197"/>
                    <a:pt x="4028" y="14178"/>
                    <a:pt x="4227" y="14137"/>
                  </a:cubicBezTo>
                  <a:cubicBezTo>
                    <a:pt x="4227" y="14137"/>
                    <a:pt x="5567" y="5415"/>
                    <a:pt x="5794" y="3926"/>
                  </a:cubicBezTo>
                  <a:cubicBezTo>
                    <a:pt x="6007" y="2533"/>
                    <a:pt x="5272" y="0"/>
                    <a:pt x="35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p:nvPr/>
          </p:nvSpPr>
          <p:spPr>
            <a:xfrm>
              <a:off x="7466883" y="3586194"/>
              <a:ext cx="198277" cy="110353"/>
            </a:xfrm>
            <a:custGeom>
              <a:rect b="b" l="l" r="r" t="t"/>
              <a:pathLst>
                <a:path extrusionOk="0" h="5230" w="9397">
                  <a:moveTo>
                    <a:pt x="1734" y="1"/>
                  </a:moveTo>
                  <a:cubicBezTo>
                    <a:pt x="729" y="1"/>
                    <a:pt x="0" y="224"/>
                    <a:pt x="138" y="912"/>
                  </a:cubicBezTo>
                  <a:cubicBezTo>
                    <a:pt x="467" y="2558"/>
                    <a:pt x="5034" y="5229"/>
                    <a:pt x="7225" y="5229"/>
                  </a:cubicBezTo>
                  <a:cubicBezTo>
                    <a:pt x="7653" y="5229"/>
                    <a:pt x="7990" y="5128"/>
                    <a:pt x="8187" y="4897"/>
                  </a:cubicBezTo>
                  <a:cubicBezTo>
                    <a:pt x="9396" y="3482"/>
                    <a:pt x="9155" y="1978"/>
                    <a:pt x="9155" y="1978"/>
                  </a:cubicBezTo>
                  <a:lnTo>
                    <a:pt x="9155" y="1978"/>
                  </a:lnTo>
                  <a:cubicBezTo>
                    <a:pt x="9064" y="1985"/>
                    <a:pt x="8975" y="1988"/>
                    <a:pt x="8888" y="1988"/>
                  </a:cubicBezTo>
                  <a:cubicBezTo>
                    <a:pt x="7263" y="1988"/>
                    <a:pt x="6423" y="772"/>
                    <a:pt x="6423" y="772"/>
                  </a:cubicBezTo>
                  <a:cubicBezTo>
                    <a:pt x="6423" y="772"/>
                    <a:pt x="3601" y="1"/>
                    <a:pt x="17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
            <p:cNvSpPr/>
            <p:nvPr/>
          </p:nvSpPr>
          <p:spPr>
            <a:xfrm>
              <a:off x="7468529" y="3590857"/>
              <a:ext cx="182726" cy="105648"/>
            </a:xfrm>
            <a:custGeom>
              <a:rect b="b" l="l" r="r" t="t"/>
              <a:pathLst>
                <a:path extrusionOk="0" h="5007" w="8660">
                  <a:moveTo>
                    <a:pt x="798" y="1"/>
                  </a:moveTo>
                  <a:cubicBezTo>
                    <a:pt x="525" y="1"/>
                    <a:pt x="359" y="31"/>
                    <a:pt x="322" y="41"/>
                  </a:cubicBezTo>
                  <a:cubicBezTo>
                    <a:pt x="105" y="184"/>
                    <a:pt x="0" y="394"/>
                    <a:pt x="60" y="691"/>
                  </a:cubicBezTo>
                  <a:cubicBezTo>
                    <a:pt x="389" y="2338"/>
                    <a:pt x="4954" y="5006"/>
                    <a:pt x="7145" y="5006"/>
                  </a:cubicBezTo>
                  <a:cubicBezTo>
                    <a:pt x="7384" y="5006"/>
                    <a:pt x="7595" y="4975"/>
                    <a:pt x="7769" y="4906"/>
                  </a:cubicBezTo>
                  <a:cubicBezTo>
                    <a:pt x="8660" y="4068"/>
                    <a:pt x="6972" y="3101"/>
                    <a:pt x="4580" y="1407"/>
                  </a:cubicBezTo>
                  <a:cubicBezTo>
                    <a:pt x="2869" y="196"/>
                    <a:pt x="1489" y="1"/>
                    <a:pt x="7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7822523" y="2858940"/>
              <a:ext cx="271979" cy="441180"/>
            </a:xfrm>
            <a:custGeom>
              <a:rect b="b" l="l" r="r" t="t"/>
              <a:pathLst>
                <a:path extrusionOk="0" h="20909" w="12890">
                  <a:moveTo>
                    <a:pt x="7825" y="1"/>
                  </a:moveTo>
                  <a:cubicBezTo>
                    <a:pt x="7452" y="1"/>
                    <a:pt x="7072" y="50"/>
                    <a:pt x="6693" y="154"/>
                  </a:cubicBezTo>
                  <a:cubicBezTo>
                    <a:pt x="3597" y="1005"/>
                    <a:pt x="1966" y="2216"/>
                    <a:pt x="1997" y="2963"/>
                  </a:cubicBezTo>
                  <a:cubicBezTo>
                    <a:pt x="2074" y="4934"/>
                    <a:pt x="698" y="14197"/>
                    <a:pt x="152" y="18832"/>
                  </a:cubicBezTo>
                  <a:cubicBezTo>
                    <a:pt x="1" y="20114"/>
                    <a:pt x="2540" y="20711"/>
                    <a:pt x="3924" y="20711"/>
                  </a:cubicBezTo>
                  <a:cubicBezTo>
                    <a:pt x="3977" y="20711"/>
                    <a:pt x="4029" y="20711"/>
                    <a:pt x="4078" y="20709"/>
                  </a:cubicBezTo>
                  <a:cubicBezTo>
                    <a:pt x="4141" y="20707"/>
                    <a:pt x="4203" y="20706"/>
                    <a:pt x="4264" y="20706"/>
                  </a:cubicBezTo>
                  <a:cubicBezTo>
                    <a:pt x="5135" y="20706"/>
                    <a:pt x="5887" y="20909"/>
                    <a:pt x="6687" y="20909"/>
                  </a:cubicBezTo>
                  <a:cubicBezTo>
                    <a:pt x="7602" y="20909"/>
                    <a:pt x="8580" y="20642"/>
                    <a:pt x="9867" y="19498"/>
                  </a:cubicBezTo>
                  <a:cubicBezTo>
                    <a:pt x="12890" y="16809"/>
                    <a:pt x="12583" y="8685"/>
                    <a:pt x="12098" y="3877"/>
                  </a:cubicBezTo>
                  <a:cubicBezTo>
                    <a:pt x="11871" y="1629"/>
                    <a:pt x="9965" y="1"/>
                    <a:pt x="78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7898589" y="3624048"/>
              <a:ext cx="75981" cy="93600"/>
            </a:xfrm>
            <a:custGeom>
              <a:rect b="b" l="l" r="r" t="t"/>
              <a:pathLst>
                <a:path extrusionOk="0" h="4436" w="3601">
                  <a:moveTo>
                    <a:pt x="865" y="0"/>
                  </a:moveTo>
                  <a:cubicBezTo>
                    <a:pt x="339" y="0"/>
                    <a:pt x="1" y="218"/>
                    <a:pt x="1" y="218"/>
                  </a:cubicBezTo>
                  <a:cubicBezTo>
                    <a:pt x="1" y="218"/>
                    <a:pt x="719" y="3203"/>
                    <a:pt x="1272" y="3977"/>
                  </a:cubicBezTo>
                  <a:cubicBezTo>
                    <a:pt x="1505" y="4303"/>
                    <a:pt x="1877" y="4435"/>
                    <a:pt x="2245" y="4435"/>
                  </a:cubicBezTo>
                  <a:cubicBezTo>
                    <a:pt x="2753" y="4435"/>
                    <a:pt x="3256" y="4184"/>
                    <a:pt x="3383" y="3843"/>
                  </a:cubicBezTo>
                  <a:cubicBezTo>
                    <a:pt x="3600" y="3253"/>
                    <a:pt x="2634" y="850"/>
                    <a:pt x="2634" y="850"/>
                  </a:cubicBezTo>
                  <a:cubicBezTo>
                    <a:pt x="1966" y="177"/>
                    <a:pt x="1339" y="0"/>
                    <a:pt x="865"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7770470" y="3240112"/>
              <a:ext cx="300253" cy="232839"/>
            </a:xfrm>
            <a:custGeom>
              <a:rect b="b" l="l" r="r" t="t"/>
              <a:pathLst>
                <a:path extrusionOk="0" h="11035" w="14230">
                  <a:moveTo>
                    <a:pt x="12959" y="1"/>
                  </a:moveTo>
                  <a:cubicBezTo>
                    <a:pt x="12495" y="1"/>
                    <a:pt x="11932" y="204"/>
                    <a:pt x="11404" y="446"/>
                  </a:cubicBezTo>
                  <a:cubicBezTo>
                    <a:pt x="9720" y="1221"/>
                    <a:pt x="7022" y="2650"/>
                    <a:pt x="4351" y="4858"/>
                  </a:cubicBezTo>
                  <a:cubicBezTo>
                    <a:pt x="1" y="8452"/>
                    <a:pt x="2233" y="9981"/>
                    <a:pt x="2797" y="10864"/>
                  </a:cubicBezTo>
                  <a:cubicBezTo>
                    <a:pt x="2871" y="10981"/>
                    <a:pt x="3000" y="11035"/>
                    <a:pt x="3179" y="11035"/>
                  </a:cubicBezTo>
                  <a:cubicBezTo>
                    <a:pt x="4347" y="11035"/>
                    <a:pt x="7631" y="8704"/>
                    <a:pt x="11589" y="6384"/>
                  </a:cubicBezTo>
                  <a:cubicBezTo>
                    <a:pt x="14097" y="4914"/>
                    <a:pt x="14230" y="2148"/>
                    <a:pt x="13914" y="767"/>
                  </a:cubicBezTo>
                  <a:cubicBezTo>
                    <a:pt x="13784" y="202"/>
                    <a:pt x="13421" y="1"/>
                    <a:pt x="129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1"/>
            <p:cNvSpPr/>
            <p:nvPr/>
          </p:nvSpPr>
          <p:spPr>
            <a:xfrm>
              <a:off x="7796612" y="3385238"/>
              <a:ext cx="179477" cy="284913"/>
            </a:xfrm>
            <a:custGeom>
              <a:rect b="b" l="l" r="r" t="t"/>
              <a:pathLst>
                <a:path extrusionOk="0" h="13503" w="8506">
                  <a:moveTo>
                    <a:pt x="1973" y="0"/>
                  </a:moveTo>
                  <a:cubicBezTo>
                    <a:pt x="1604" y="0"/>
                    <a:pt x="1240" y="120"/>
                    <a:pt x="902" y="403"/>
                  </a:cubicBezTo>
                  <a:cubicBezTo>
                    <a:pt x="902" y="403"/>
                    <a:pt x="0" y="613"/>
                    <a:pt x="551" y="2555"/>
                  </a:cubicBezTo>
                  <a:cubicBezTo>
                    <a:pt x="1100" y="4498"/>
                    <a:pt x="4297" y="13421"/>
                    <a:pt x="4559" y="13492"/>
                  </a:cubicBezTo>
                  <a:cubicBezTo>
                    <a:pt x="4585" y="13498"/>
                    <a:pt x="4632" y="13502"/>
                    <a:pt x="4698" y="13502"/>
                  </a:cubicBezTo>
                  <a:cubicBezTo>
                    <a:pt x="5303" y="13502"/>
                    <a:pt x="7467" y="13195"/>
                    <a:pt x="8506" y="12318"/>
                  </a:cubicBezTo>
                  <a:cubicBezTo>
                    <a:pt x="8506" y="12318"/>
                    <a:pt x="5531" y="4011"/>
                    <a:pt x="5021" y="2592"/>
                  </a:cubicBezTo>
                  <a:cubicBezTo>
                    <a:pt x="4625" y="1488"/>
                    <a:pt x="3273" y="0"/>
                    <a:pt x="19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p:nvPr/>
          </p:nvSpPr>
          <p:spPr>
            <a:xfrm>
              <a:off x="7792793" y="3684478"/>
              <a:ext cx="200977" cy="94043"/>
            </a:xfrm>
            <a:custGeom>
              <a:rect b="b" l="l" r="r" t="t"/>
              <a:pathLst>
                <a:path extrusionOk="0" h="4457" w="9525">
                  <a:moveTo>
                    <a:pt x="8596" y="0"/>
                  </a:moveTo>
                  <a:cubicBezTo>
                    <a:pt x="7993" y="392"/>
                    <a:pt x="7398" y="510"/>
                    <a:pt x="6901" y="510"/>
                  </a:cubicBezTo>
                  <a:cubicBezTo>
                    <a:pt x="6149" y="510"/>
                    <a:pt x="5620" y="241"/>
                    <a:pt x="5620" y="241"/>
                  </a:cubicBezTo>
                  <a:cubicBezTo>
                    <a:pt x="5620" y="241"/>
                    <a:pt x="359" y="1471"/>
                    <a:pt x="19" y="2820"/>
                  </a:cubicBezTo>
                  <a:cubicBezTo>
                    <a:pt x="16" y="2831"/>
                    <a:pt x="15" y="2842"/>
                    <a:pt x="12" y="2853"/>
                  </a:cubicBezTo>
                  <a:cubicBezTo>
                    <a:pt x="4" y="2896"/>
                    <a:pt x="0" y="2939"/>
                    <a:pt x="2" y="2982"/>
                  </a:cubicBezTo>
                  <a:cubicBezTo>
                    <a:pt x="2" y="2997"/>
                    <a:pt x="5" y="3013"/>
                    <a:pt x="7" y="3027"/>
                  </a:cubicBezTo>
                  <a:cubicBezTo>
                    <a:pt x="12" y="3069"/>
                    <a:pt x="23" y="3109"/>
                    <a:pt x="39" y="3149"/>
                  </a:cubicBezTo>
                  <a:cubicBezTo>
                    <a:pt x="45" y="3164"/>
                    <a:pt x="49" y="3180"/>
                    <a:pt x="56" y="3195"/>
                  </a:cubicBezTo>
                  <a:cubicBezTo>
                    <a:pt x="84" y="3253"/>
                    <a:pt x="118" y="3308"/>
                    <a:pt x="160" y="3357"/>
                  </a:cubicBezTo>
                  <a:cubicBezTo>
                    <a:pt x="237" y="3448"/>
                    <a:pt x="328" y="3528"/>
                    <a:pt x="425" y="3596"/>
                  </a:cubicBezTo>
                  <a:cubicBezTo>
                    <a:pt x="434" y="3602"/>
                    <a:pt x="442" y="3610"/>
                    <a:pt x="452" y="3616"/>
                  </a:cubicBezTo>
                  <a:cubicBezTo>
                    <a:pt x="561" y="3690"/>
                    <a:pt x="678" y="3756"/>
                    <a:pt x="800" y="3813"/>
                  </a:cubicBezTo>
                  <a:cubicBezTo>
                    <a:pt x="817" y="3822"/>
                    <a:pt x="834" y="3831"/>
                    <a:pt x="852" y="3840"/>
                  </a:cubicBezTo>
                  <a:cubicBezTo>
                    <a:pt x="990" y="3901"/>
                    <a:pt x="1129" y="3956"/>
                    <a:pt x="1272" y="4003"/>
                  </a:cubicBezTo>
                  <a:cubicBezTo>
                    <a:pt x="1296" y="4011"/>
                    <a:pt x="1320" y="4020"/>
                    <a:pt x="1346" y="4027"/>
                  </a:cubicBezTo>
                  <a:cubicBezTo>
                    <a:pt x="1497" y="4077"/>
                    <a:pt x="1659" y="4121"/>
                    <a:pt x="1828" y="4161"/>
                  </a:cubicBezTo>
                  <a:cubicBezTo>
                    <a:pt x="1855" y="4168"/>
                    <a:pt x="1883" y="4175"/>
                    <a:pt x="1910" y="4181"/>
                  </a:cubicBezTo>
                  <a:cubicBezTo>
                    <a:pt x="2084" y="4221"/>
                    <a:pt x="2265" y="4256"/>
                    <a:pt x="2453" y="4288"/>
                  </a:cubicBezTo>
                  <a:cubicBezTo>
                    <a:pt x="2477" y="4292"/>
                    <a:pt x="2501" y="4295"/>
                    <a:pt x="2524" y="4299"/>
                  </a:cubicBezTo>
                  <a:cubicBezTo>
                    <a:pt x="2720" y="4330"/>
                    <a:pt x="2923" y="4357"/>
                    <a:pt x="3130" y="4380"/>
                  </a:cubicBezTo>
                  <a:cubicBezTo>
                    <a:pt x="3141" y="4381"/>
                    <a:pt x="3153" y="4382"/>
                    <a:pt x="3164" y="4383"/>
                  </a:cubicBezTo>
                  <a:cubicBezTo>
                    <a:pt x="3608" y="4428"/>
                    <a:pt x="4070" y="4453"/>
                    <a:pt x="4535" y="4457"/>
                  </a:cubicBezTo>
                  <a:lnTo>
                    <a:pt x="4542" y="4457"/>
                  </a:lnTo>
                  <a:cubicBezTo>
                    <a:pt x="4566" y="4457"/>
                    <a:pt x="4589" y="4457"/>
                    <a:pt x="4612" y="4457"/>
                  </a:cubicBezTo>
                  <a:cubicBezTo>
                    <a:pt x="4820" y="4457"/>
                    <a:pt x="5027" y="4453"/>
                    <a:pt x="5231" y="4445"/>
                  </a:cubicBezTo>
                  <a:lnTo>
                    <a:pt x="5258" y="4444"/>
                  </a:lnTo>
                  <a:cubicBezTo>
                    <a:pt x="5486" y="4434"/>
                    <a:pt x="5709" y="4418"/>
                    <a:pt x="5928" y="4399"/>
                  </a:cubicBezTo>
                  <a:lnTo>
                    <a:pt x="5954" y="4396"/>
                  </a:lnTo>
                  <a:cubicBezTo>
                    <a:pt x="6174" y="4375"/>
                    <a:pt x="6391" y="4349"/>
                    <a:pt x="6599" y="4317"/>
                  </a:cubicBezTo>
                  <a:lnTo>
                    <a:pt x="6612" y="4315"/>
                  </a:lnTo>
                  <a:cubicBezTo>
                    <a:pt x="7949" y="4111"/>
                    <a:pt x="8995" y="3686"/>
                    <a:pt x="9136" y="3028"/>
                  </a:cubicBezTo>
                  <a:cubicBezTo>
                    <a:pt x="9525" y="1208"/>
                    <a:pt x="8596" y="0"/>
                    <a:pt x="85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1"/>
            <p:cNvSpPr/>
            <p:nvPr/>
          </p:nvSpPr>
          <p:spPr>
            <a:xfrm>
              <a:off x="7812944" y="2588312"/>
              <a:ext cx="237417" cy="314327"/>
            </a:xfrm>
            <a:custGeom>
              <a:rect b="b" l="l" r="r" t="t"/>
              <a:pathLst>
                <a:path extrusionOk="0" h="14897" w="11252">
                  <a:moveTo>
                    <a:pt x="5663" y="1"/>
                  </a:moveTo>
                  <a:cubicBezTo>
                    <a:pt x="5259" y="1"/>
                    <a:pt x="4832" y="44"/>
                    <a:pt x="4384" y="137"/>
                  </a:cubicBezTo>
                  <a:cubicBezTo>
                    <a:pt x="325" y="977"/>
                    <a:pt x="308" y="6345"/>
                    <a:pt x="308" y="6345"/>
                  </a:cubicBezTo>
                  <a:cubicBezTo>
                    <a:pt x="308" y="6345"/>
                    <a:pt x="1" y="7814"/>
                    <a:pt x="613" y="10392"/>
                  </a:cubicBezTo>
                  <a:cubicBezTo>
                    <a:pt x="1077" y="12346"/>
                    <a:pt x="3274" y="12583"/>
                    <a:pt x="4311" y="12583"/>
                  </a:cubicBezTo>
                  <a:cubicBezTo>
                    <a:pt x="4642" y="12583"/>
                    <a:pt x="4855" y="12559"/>
                    <a:pt x="4855" y="12559"/>
                  </a:cubicBezTo>
                  <a:lnTo>
                    <a:pt x="5115" y="14261"/>
                  </a:lnTo>
                  <a:cubicBezTo>
                    <a:pt x="5521" y="14727"/>
                    <a:pt x="5983" y="14897"/>
                    <a:pt x="6440" y="14897"/>
                  </a:cubicBezTo>
                  <a:cubicBezTo>
                    <a:pt x="7660" y="14897"/>
                    <a:pt x="8845" y="13688"/>
                    <a:pt x="8845" y="13688"/>
                  </a:cubicBezTo>
                  <a:cubicBezTo>
                    <a:pt x="8845" y="13688"/>
                    <a:pt x="7956" y="11649"/>
                    <a:pt x="8781" y="11378"/>
                  </a:cubicBezTo>
                  <a:cubicBezTo>
                    <a:pt x="9605" y="11107"/>
                    <a:pt x="11252" y="8182"/>
                    <a:pt x="10959" y="5339"/>
                  </a:cubicBezTo>
                  <a:cubicBezTo>
                    <a:pt x="10700" y="2810"/>
                    <a:pt x="8912" y="1"/>
                    <a:pt x="5663"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7764224" y="2569427"/>
              <a:ext cx="297257" cy="277212"/>
            </a:xfrm>
            <a:custGeom>
              <a:rect b="b" l="l" r="r" t="t"/>
              <a:pathLst>
                <a:path extrusionOk="0" h="13138" w="14088">
                  <a:moveTo>
                    <a:pt x="2891" y="0"/>
                  </a:moveTo>
                  <a:cubicBezTo>
                    <a:pt x="2701" y="0"/>
                    <a:pt x="2470" y="38"/>
                    <a:pt x="2187" y="133"/>
                  </a:cubicBezTo>
                  <a:cubicBezTo>
                    <a:pt x="874" y="574"/>
                    <a:pt x="0" y="3183"/>
                    <a:pt x="2260" y="4678"/>
                  </a:cubicBezTo>
                  <a:cubicBezTo>
                    <a:pt x="3004" y="5170"/>
                    <a:pt x="4021" y="5335"/>
                    <a:pt x="5052" y="5335"/>
                  </a:cubicBezTo>
                  <a:cubicBezTo>
                    <a:pt x="7154" y="5335"/>
                    <a:pt x="9311" y="4648"/>
                    <a:pt x="9312" y="4648"/>
                  </a:cubicBezTo>
                  <a:lnTo>
                    <a:pt x="9312" y="4648"/>
                  </a:lnTo>
                  <a:cubicBezTo>
                    <a:pt x="9312" y="4648"/>
                    <a:pt x="8940" y="5568"/>
                    <a:pt x="8979" y="5828"/>
                  </a:cubicBezTo>
                  <a:cubicBezTo>
                    <a:pt x="9017" y="6089"/>
                    <a:pt x="9784" y="6675"/>
                    <a:pt x="9833" y="6888"/>
                  </a:cubicBezTo>
                  <a:cubicBezTo>
                    <a:pt x="9884" y="7101"/>
                    <a:pt x="9693" y="8111"/>
                    <a:pt x="9675" y="8608"/>
                  </a:cubicBezTo>
                  <a:cubicBezTo>
                    <a:pt x="9658" y="9061"/>
                    <a:pt x="10202" y="9442"/>
                    <a:pt x="10504" y="9442"/>
                  </a:cubicBezTo>
                  <a:cubicBezTo>
                    <a:pt x="10534" y="9442"/>
                    <a:pt x="10561" y="9439"/>
                    <a:pt x="10586" y="9431"/>
                  </a:cubicBezTo>
                  <a:cubicBezTo>
                    <a:pt x="10858" y="9345"/>
                    <a:pt x="10672" y="7690"/>
                    <a:pt x="10672" y="7690"/>
                  </a:cubicBezTo>
                  <a:cubicBezTo>
                    <a:pt x="10672" y="7690"/>
                    <a:pt x="11084" y="7218"/>
                    <a:pt x="11495" y="7218"/>
                  </a:cubicBezTo>
                  <a:cubicBezTo>
                    <a:pt x="11657" y="7218"/>
                    <a:pt x="11818" y="7290"/>
                    <a:pt x="11954" y="7493"/>
                  </a:cubicBezTo>
                  <a:cubicBezTo>
                    <a:pt x="12436" y="8212"/>
                    <a:pt x="11597" y="9622"/>
                    <a:pt x="11518" y="9955"/>
                  </a:cubicBezTo>
                  <a:cubicBezTo>
                    <a:pt x="11438" y="10289"/>
                    <a:pt x="9790" y="11505"/>
                    <a:pt x="10745" y="12822"/>
                  </a:cubicBezTo>
                  <a:cubicBezTo>
                    <a:pt x="10906" y="13045"/>
                    <a:pt x="11065" y="13137"/>
                    <a:pt x="11218" y="13137"/>
                  </a:cubicBezTo>
                  <a:cubicBezTo>
                    <a:pt x="11967" y="13137"/>
                    <a:pt x="12564" y="10909"/>
                    <a:pt x="12564" y="10909"/>
                  </a:cubicBezTo>
                  <a:cubicBezTo>
                    <a:pt x="12564" y="10909"/>
                    <a:pt x="12994" y="10307"/>
                    <a:pt x="13541" y="6815"/>
                  </a:cubicBezTo>
                  <a:cubicBezTo>
                    <a:pt x="14088" y="3323"/>
                    <a:pt x="12093" y="1732"/>
                    <a:pt x="12093" y="1732"/>
                  </a:cubicBezTo>
                  <a:lnTo>
                    <a:pt x="12093" y="1732"/>
                  </a:lnTo>
                  <a:cubicBezTo>
                    <a:pt x="12093" y="1732"/>
                    <a:pt x="12095" y="1732"/>
                    <a:pt x="12098" y="1732"/>
                  </a:cubicBezTo>
                  <a:cubicBezTo>
                    <a:pt x="12154" y="1732"/>
                    <a:pt x="12732" y="1725"/>
                    <a:pt x="12944" y="1440"/>
                  </a:cubicBezTo>
                  <a:cubicBezTo>
                    <a:pt x="13166" y="1140"/>
                    <a:pt x="11526" y="850"/>
                    <a:pt x="11526" y="850"/>
                  </a:cubicBezTo>
                  <a:cubicBezTo>
                    <a:pt x="11526" y="850"/>
                    <a:pt x="11113" y="46"/>
                    <a:pt x="10661" y="39"/>
                  </a:cubicBezTo>
                  <a:cubicBezTo>
                    <a:pt x="10660" y="39"/>
                    <a:pt x="10658" y="39"/>
                    <a:pt x="10657" y="39"/>
                  </a:cubicBezTo>
                  <a:cubicBezTo>
                    <a:pt x="10216" y="39"/>
                    <a:pt x="10923" y="1057"/>
                    <a:pt x="10923" y="1057"/>
                  </a:cubicBezTo>
                  <a:lnTo>
                    <a:pt x="10288" y="554"/>
                  </a:lnTo>
                  <a:cubicBezTo>
                    <a:pt x="10085" y="393"/>
                    <a:pt x="9523" y="339"/>
                    <a:pt x="8853" y="339"/>
                  </a:cubicBezTo>
                  <a:cubicBezTo>
                    <a:pt x="7424" y="339"/>
                    <a:pt x="5500" y="587"/>
                    <a:pt x="5500" y="587"/>
                  </a:cubicBezTo>
                  <a:cubicBezTo>
                    <a:pt x="5429" y="307"/>
                    <a:pt x="5175" y="217"/>
                    <a:pt x="4879" y="217"/>
                  </a:cubicBezTo>
                  <a:cubicBezTo>
                    <a:pt x="4359" y="217"/>
                    <a:pt x="3711" y="495"/>
                    <a:pt x="3711" y="495"/>
                  </a:cubicBezTo>
                  <a:cubicBezTo>
                    <a:pt x="3711" y="495"/>
                    <a:pt x="3581" y="0"/>
                    <a:pt x="28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8016812" y="2886012"/>
              <a:ext cx="202518" cy="172134"/>
            </a:xfrm>
            <a:custGeom>
              <a:rect b="b" l="l" r="r" t="t"/>
              <a:pathLst>
                <a:path extrusionOk="0" h="8158" w="9598">
                  <a:moveTo>
                    <a:pt x="1665" y="0"/>
                  </a:moveTo>
                  <a:cubicBezTo>
                    <a:pt x="0" y="2136"/>
                    <a:pt x="1435" y="3922"/>
                    <a:pt x="2404" y="4830"/>
                  </a:cubicBezTo>
                  <a:cubicBezTo>
                    <a:pt x="3111" y="5494"/>
                    <a:pt x="6950" y="8158"/>
                    <a:pt x="8641" y="8158"/>
                  </a:cubicBezTo>
                  <a:cubicBezTo>
                    <a:pt x="9266" y="8158"/>
                    <a:pt x="9598" y="7793"/>
                    <a:pt x="9369" y="6829"/>
                  </a:cubicBezTo>
                  <a:cubicBezTo>
                    <a:pt x="8521" y="3255"/>
                    <a:pt x="1666" y="0"/>
                    <a:pt x="16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a:off x="7957627" y="2858962"/>
              <a:ext cx="135167" cy="390772"/>
            </a:xfrm>
            <a:custGeom>
              <a:rect b="b" l="l" r="r" t="t"/>
              <a:pathLst>
                <a:path extrusionOk="0" h="18520" w="6406">
                  <a:moveTo>
                    <a:pt x="1954" y="1"/>
                  </a:moveTo>
                  <a:cubicBezTo>
                    <a:pt x="1954" y="1"/>
                    <a:pt x="1" y="3660"/>
                    <a:pt x="172" y="9448"/>
                  </a:cubicBezTo>
                  <a:cubicBezTo>
                    <a:pt x="338" y="15092"/>
                    <a:pt x="3385" y="18519"/>
                    <a:pt x="4395" y="18519"/>
                  </a:cubicBezTo>
                  <a:cubicBezTo>
                    <a:pt x="4421" y="18519"/>
                    <a:pt x="4446" y="18517"/>
                    <a:pt x="4469" y="18513"/>
                  </a:cubicBezTo>
                  <a:cubicBezTo>
                    <a:pt x="5395" y="18331"/>
                    <a:pt x="6405" y="17468"/>
                    <a:pt x="6405" y="17468"/>
                  </a:cubicBezTo>
                  <a:cubicBezTo>
                    <a:pt x="6405" y="17468"/>
                    <a:pt x="3272" y="15924"/>
                    <a:pt x="2136" y="10836"/>
                  </a:cubicBezTo>
                  <a:cubicBezTo>
                    <a:pt x="1000" y="5750"/>
                    <a:pt x="3706" y="668"/>
                    <a:pt x="3706" y="668"/>
                  </a:cubicBezTo>
                  <a:cubicBezTo>
                    <a:pt x="3960" y="142"/>
                    <a:pt x="1954" y="1"/>
                    <a:pt x="1954" y="1"/>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7825667" y="2877023"/>
              <a:ext cx="93410" cy="350999"/>
            </a:xfrm>
            <a:custGeom>
              <a:rect b="b" l="l" r="r" t="t"/>
              <a:pathLst>
                <a:path extrusionOk="0" h="16635" w="4427">
                  <a:moveTo>
                    <a:pt x="4106" y="0"/>
                  </a:moveTo>
                  <a:cubicBezTo>
                    <a:pt x="2740" y="0"/>
                    <a:pt x="2389" y="1215"/>
                    <a:pt x="2389" y="1215"/>
                  </a:cubicBezTo>
                  <a:cubicBezTo>
                    <a:pt x="2389" y="1215"/>
                    <a:pt x="2302" y="2896"/>
                    <a:pt x="2213" y="4506"/>
                  </a:cubicBezTo>
                  <a:cubicBezTo>
                    <a:pt x="2124" y="6116"/>
                    <a:pt x="1" y="13978"/>
                    <a:pt x="1" y="13978"/>
                  </a:cubicBezTo>
                  <a:lnTo>
                    <a:pt x="476" y="16634"/>
                  </a:lnTo>
                  <a:cubicBezTo>
                    <a:pt x="476" y="16634"/>
                    <a:pt x="2061" y="11797"/>
                    <a:pt x="2727" y="9012"/>
                  </a:cubicBezTo>
                  <a:cubicBezTo>
                    <a:pt x="3394" y="6226"/>
                    <a:pt x="4426" y="21"/>
                    <a:pt x="4426" y="21"/>
                  </a:cubicBezTo>
                  <a:cubicBezTo>
                    <a:pt x="4314" y="7"/>
                    <a:pt x="4207" y="0"/>
                    <a:pt x="4106" y="0"/>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7956065" y="3003729"/>
              <a:ext cx="155254" cy="91827"/>
            </a:xfrm>
            <a:custGeom>
              <a:rect b="b" l="l" r="r" t="t"/>
              <a:pathLst>
                <a:path extrusionOk="0" h="4352" w="7358">
                  <a:moveTo>
                    <a:pt x="2286" y="0"/>
                  </a:moveTo>
                  <a:cubicBezTo>
                    <a:pt x="1837" y="0"/>
                    <a:pt x="1452" y="123"/>
                    <a:pt x="1452" y="123"/>
                  </a:cubicBezTo>
                  <a:cubicBezTo>
                    <a:pt x="1452" y="123"/>
                    <a:pt x="0" y="369"/>
                    <a:pt x="70" y="1006"/>
                  </a:cubicBezTo>
                  <a:cubicBezTo>
                    <a:pt x="142" y="1643"/>
                    <a:pt x="8" y="2005"/>
                    <a:pt x="246" y="2587"/>
                  </a:cubicBezTo>
                  <a:cubicBezTo>
                    <a:pt x="479" y="3158"/>
                    <a:pt x="740" y="4351"/>
                    <a:pt x="1195" y="4351"/>
                  </a:cubicBezTo>
                  <a:cubicBezTo>
                    <a:pt x="1204" y="4351"/>
                    <a:pt x="1214" y="4351"/>
                    <a:pt x="1223" y="4350"/>
                  </a:cubicBezTo>
                  <a:cubicBezTo>
                    <a:pt x="1696" y="4297"/>
                    <a:pt x="3319" y="4030"/>
                    <a:pt x="3477" y="3883"/>
                  </a:cubicBezTo>
                  <a:cubicBezTo>
                    <a:pt x="3498" y="3863"/>
                    <a:pt x="3575" y="3856"/>
                    <a:pt x="3693" y="3856"/>
                  </a:cubicBezTo>
                  <a:cubicBezTo>
                    <a:pt x="4019" y="3856"/>
                    <a:pt x="4660" y="3912"/>
                    <a:pt x="5301" y="3912"/>
                  </a:cubicBezTo>
                  <a:cubicBezTo>
                    <a:pt x="6158" y="3912"/>
                    <a:pt x="7016" y="3812"/>
                    <a:pt x="7129" y="3347"/>
                  </a:cubicBezTo>
                  <a:cubicBezTo>
                    <a:pt x="7358" y="2408"/>
                    <a:pt x="4881" y="1250"/>
                    <a:pt x="4881" y="1250"/>
                  </a:cubicBezTo>
                  <a:lnTo>
                    <a:pt x="3091" y="1186"/>
                  </a:lnTo>
                  <a:cubicBezTo>
                    <a:pt x="3091" y="1186"/>
                    <a:pt x="3010" y="55"/>
                    <a:pt x="2483" y="9"/>
                  </a:cubicBezTo>
                  <a:cubicBezTo>
                    <a:pt x="2417" y="3"/>
                    <a:pt x="2351" y="0"/>
                    <a:pt x="2286"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7791401" y="2988959"/>
              <a:ext cx="119806" cy="92502"/>
            </a:xfrm>
            <a:custGeom>
              <a:rect b="b" l="l" r="r" t="t"/>
              <a:pathLst>
                <a:path extrusionOk="0" h="4384" w="5678">
                  <a:moveTo>
                    <a:pt x="3748" y="1"/>
                  </a:moveTo>
                  <a:cubicBezTo>
                    <a:pt x="3735" y="1"/>
                    <a:pt x="3722" y="1"/>
                    <a:pt x="3709" y="2"/>
                  </a:cubicBezTo>
                  <a:cubicBezTo>
                    <a:pt x="3276" y="14"/>
                    <a:pt x="3068" y="1127"/>
                    <a:pt x="3068" y="1127"/>
                  </a:cubicBezTo>
                  <a:lnTo>
                    <a:pt x="1608" y="1073"/>
                  </a:lnTo>
                  <a:cubicBezTo>
                    <a:pt x="1608" y="1073"/>
                    <a:pt x="0" y="1296"/>
                    <a:pt x="67" y="2240"/>
                  </a:cubicBezTo>
                  <a:cubicBezTo>
                    <a:pt x="135" y="3184"/>
                    <a:pt x="2308" y="3615"/>
                    <a:pt x="2416" y="3772"/>
                  </a:cubicBezTo>
                  <a:cubicBezTo>
                    <a:pt x="2526" y="3927"/>
                    <a:pt x="3809" y="4298"/>
                    <a:pt x="4186" y="4380"/>
                  </a:cubicBezTo>
                  <a:cubicBezTo>
                    <a:pt x="4198" y="4383"/>
                    <a:pt x="4210" y="4384"/>
                    <a:pt x="4223" y="4384"/>
                  </a:cubicBezTo>
                  <a:cubicBezTo>
                    <a:pt x="4587" y="4384"/>
                    <a:pt x="4942" y="3242"/>
                    <a:pt x="5200" y="2700"/>
                  </a:cubicBezTo>
                  <a:cubicBezTo>
                    <a:pt x="5467" y="2139"/>
                    <a:pt x="5403" y="1771"/>
                    <a:pt x="5541" y="1145"/>
                  </a:cubicBezTo>
                  <a:cubicBezTo>
                    <a:pt x="5678" y="519"/>
                    <a:pt x="4531" y="182"/>
                    <a:pt x="4531" y="182"/>
                  </a:cubicBezTo>
                  <a:cubicBezTo>
                    <a:pt x="4531" y="182"/>
                    <a:pt x="4166" y="1"/>
                    <a:pt x="3748"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p:nvPr/>
          </p:nvSpPr>
          <p:spPr>
            <a:xfrm>
              <a:off x="8016390" y="3013097"/>
              <a:ext cx="197939" cy="81551"/>
            </a:xfrm>
            <a:custGeom>
              <a:rect b="b" l="l" r="r" t="t"/>
              <a:pathLst>
                <a:path extrusionOk="0" h="3865" w="9381">
                  <a:moveTo>
                    <a:pt x="6274" y="0"/>
                  </a:moveTo>
                  <a:cubicBezTo>
                    <a:pt x="4539" y="0"/>
                    <a:pt x="1680" y="85"/>
                    <a:pt x="998" y="624"/>
                  </a:cubicBezTo>
                  <a:cubicBezTo>
                    <a:pt x="1" y="1412"/>
                    <a:pt x="1818" y="3864"/>
                    <a:pt x="1818" y="3864"/>
                  </a:cubicBezTo>
                  <a:cubicBezTo>
                    <a:pt x="1818" y="3864"/>
                    <a:pt x="9380" y="2696"/>
                    <a:pt x="9264" y="1932"/>
                  </a:cubicBezTo>
                  <a:cubicBezTo>
                    <a:pt x="9146" y="1169"/>
                    <a:pt x="9086" y="37"/>
                    <a:pt x="7632" y="18"/>
                  </a:cubicBezTo>
                  <a:cubicBezTo>
                    <a:pt x="7632" y="18"/>
                    <a:pt x="7072" y="0"/>
                    <a:pt x="6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7744685" y="2980265"/>
              <a:ext cx="105310" cy="94591"/>
            </a:xfrm>
            <a:custGeom>
              <a:rect b="b" l="l" r="r" t="t"/>
              <a:pathLst>
                <a:path extrusionOk="0" h="4483" w="4991">
                  <a:moveTo>
                    <a:pt x="449" y="1"/>
                  </a:moveTo>
                  <a:cubicBezTo>
                    <a:pt x="0" y="390"/>
                    <a:pt x="85" y="1272"/>
                    <a:pt x="391" y="2605"/>
                  </a:cubicBezTo>
                  <a:cubicBezTo>
                    <a:pt x="697" y="3939"/>
                    <a:pt x="4019" y="4482"/>
                    <a:pt x="4019" y="4482"/>
                  </a:cubicBezTo>
                  <a:cubicBezTo>
                    <a:pt x="3220" y="1695"/>
                    <a:pt x="4991" y="969"/>
                    <a:pt x="4991" y="969"/>
                  </a:cubicBezTo>
                  <a:cubicBezTo>
                    <a:pt x="3537" y="182"/>
                    <a:pt x="449" y="1"/>
                    <a:pt x="4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7863077" y="2526742"/>
              <a:ext cx="221086" cy="165150"/>
            </a:xfrm>
            <a:custGeom>
              <a:rect b="b" l="l" r="r" t="t"/>
              <a:pathLst>
                <a:path extrusionOk="0" h="7827" w="10478">
                  <a:moveTo>
                    <a:pt x="2155" y="0"/>
                  </a:moveTo>
                  <a:cubicBezTo>
                    <a:pt x="1808" y="0"/>
                    <a:pt x="1617" y="30"/>
                    <a:pt x="1617" y="30"/>
                  </a:cubicBezTo>
                  <a:lnTo>
                    <a:pt x="0" y="3107"/>
                  </a:lnTo>
                  <a:cubicBezTo>
                    <a:pt x="6540" y="3442"/>
                    <a:pt x="8989" y="7827"/>
                    <a:pt x="8989" y="7827"/>
                  </a:cubicBezTo>
                  <a:lnTo>
                    <a:pt x="10478" y="4992"/>
                  </a:lnTo>
                  <a:cubicBezTo>
                    <a:pt x="10478" y="4992"/>
                    <a:pt x="10228" y="3106"/>
                    <a:pt x="6666" y="1234"/>
                  </a:cubicBezTo>
                  <a:cubicBezTo>
                    <a:pt x="4622" y="161"/>
                    <a:pt x="2965" y="0"/>
                    <a:pt x="2155" y="0"/>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1"/>
            <p:cNvSpPr/>
            <p:nvPr/>
          </p:nvSpPr>
          <p:spPr>
            <a:xfrm>
              <a:off x="7747935" y="3298453"/>
              <a:ext cx="1045083" cy="1522302"/>
            </a:xfrm>
            <a:custGeom>
              <a:rect b="b" l="l" r="r" t="t"/>
              <a:pathLst>
                <a:path extrusionOk="0" h="72147" w="49530">
                  <a:moveTo>
                    <a:pt x="17167" y="1"/>
                  </a:moveTo>
                  <a:lnTo>
                    <a:pt x="13033" y="35452"/>
                  </a:lnTo>
                  <a:cubicBezTo>
                    <a:pt x="13033" y="35452"/>
                    <a:pt x="13025" y="35452"/>
                    <a:pt x="13009" y="35452"/>
                  </a:cubicBezTo>
                  <a:cubicBezTo>
                    <a:pt x="12589" y="35452"/>
                    <a:pt x="6790" y="35567"/>
                    <a:pt x="6765" y="41928"/>
                  </a:cubicBezTo>
                  <a:cubicBezTo>
                    <a:pt x="6740" y="47993"/>
                    <a:pt x="7757" y="48239"/>
                    <a:pt x="7922" y="48239"/>
                  </a:cubicBezTo>
                  <a:cubicBezTo>
                    <a:pt x="7936" y="48239"/>
                    <a:pt x="7944" y="48237"/>
                    <a:pt x="7944" y="48237"/>
                  </a:cubicBezTo>
                  <a:lnTo>
                    <a:pt x="7944" y="48237"/>
                  </a:lnTo>
                  <a:cubicBezTo>
                    <a:pt x="7944" y="48237"/>
                    <a:pt x="0" y="52306"/>
                    <a:pt x="4870" y="57535"/>
                  </a:cubicBezTo>
                  <a:cubicBezTo>
                    <a:pt x="7076" y="59906"/>
                    <a:pt x="9241" y="60554"/>
                    <a:pt x="10950" y="60554"/>
                  </a:cubicBezTo>
                  <a:cubicBezTo>
                    <a:pt x="13011" y="60554"/>
                    <a:pt x="14408" y="59610"/>
                    <a:pt x="14408" y="59610"/>
                  </a:cubicBezTo>
                  <a:lnTo>
                    <a:pt x="14408" y="59610"/>
                  </a:lnTo>
                  <a:cubicBezTo>
                    <a:pt x="14407" y="59611"/>
                    <a:pt x="7581" y="64820"/>
                    <a:pt x="15841" y="68826"/>
                  </a:cubicBezTo>
                  <a:cubicBezTo>
                    <a:pt x="17069" y="69421"/>
                    <a:pt x="18162" y="69660"/>
                    <a:pt x="19123" y="69660"/>
                  </a:cubicBezTo>
                  <a:cubicBezTo>
                    <a:pt x="22974" y="69660"/>
                    <a:pt x="24729" y="65838"/>
                    <a:pt x="24729" y="65838"/>
                  </a:cubicBezTo>
                  <a:cubicBezTo>
                    <a:pt x="24729" y="65838"/>
                    <a:pt x="26763" y="72146"/>
                    <a:pt x="31529" y="72146"/>
                  </a:cubicBezTo>
                  <a:cubicBezTo>
                    <a:pt x="32586" y="72146"/>
                    <a:pt x="33779" y="71836"/>
                    <a:pt x="35113" y="71076"/>
                  </a:cubicBezTo>
                  <a:cubicBezTo>
                    <a:pt x="41470" y="67459"/>
                    <a:pt x="38197" y="61230"/>
                    <a:pt x="38197" y="61230"/>
                  </a:cubicBezTo>
                  <a:cubicBezTo>
                    <a:pt x="38197" y="61230"/>
                    <a:pt x="49529" y="58615"/>
                    <a:pt x="45170" y="49774"/>
                  </a:cubicBezTo>
                  <a:cubicBezTo>
                    <a:pt x="42772" y="44907"/>
                    <a:pt x="39090" y="43813"/>
                    <a:pt x="36264" y="43813"/>
                  </a:cubicBezTo>
                  <a:cubicBezTo>
                    <a:pt x="33956" y="43813"/>
                    <a:pt x="32220" y="44543"/>
                    <a:pt x="32220" y="44543"/>
                  </a:cubicBezTo>
                  <a:cubicBezTo>
                    <a:pt x="32220" y="44543"/>
                    <a:pt x="35085" y="41555"/>
                    <a:pt x="32220" y="36448"/>
                  </a:cubicBezTo>
                  <a:cubicBezTo>
                    <a:pt x="30838" y="33986"/>
                    <a:pt x="28455" y="33348"/>
                    <a:pt x="26358" y="33348"/>
                  </a:cubicBezTo>
                  <a:cubicBezTo>
                    <a:pt x="24106" y="33348"/>
                    <a:pt x="22184" y="34083"/>
                    <a:pt x="22184" y="34083"/>
                  </a:cubicBezTo>
                  <a:lnTo>
                    <a:pt x="193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31"/>
          <p:cNvGrpSpPr/>
          <p:nvPr/>
        </p:nvGrpSpPr>
        <p:grpSpPr>
          <a:xfrm rot="-249938">
            <a:off x="4566346" y="382460"/>
            <a:ext cx="3246747" cy="3691995"/>
            <a:chOff x="5127146" y="590901"/>
            <a:chExt cx="2791045" cy="3173799"/>
          </a:xfrm>
        </p:grpSpPr>
        <p:sp>
          <p:nvSpPr>
            <p:cNvPr id="277" name="Google Shape;277;p31"/>
            <p:cNvSpPr/>
            <p:nvPr/>
          </p:nvSpPr>
          <p:spPr>
            <a:xfrm>
              <a:off x="5403028" y="1420300"/>
              <a:ext cx="444408" cy="148607"/>
            </a:xfrm>
            <a:custGeom>
              <a:rect b="b" l="l" r="r" t="t"/>
              <a:pathLst>
                <a:path extrusionOk="0" h="7043" w="21062">
                  <a:moveTo>
                    <a:pt x="16749" y="0"/>
                  </a:moveTo>
                  <a:cubicBezTo>
                    <a:pt x="16269" y="0"/>
                    <a:pt x="15762" y="95"/>
                    <a:pt x="15236" y="306"/>
                  </a:cubicBezTo>
                  <a:cubicBezTo>
                    <a:pt x="15236" y="306"/>
                    <a:pt x="0" y="3068"/>
                    <a:pt x="232" y="5041"/>
                  </a:cubicBezTo>
                  <a:cubicBezTo>
                    <a:pt x="404" y="6508"/>
                    <a:pt x="1600" y="7042"/>
                    <a:pt x="5006" y="7042"/>
                  </a:cubicBezTo>
                  <a:cubicBezTo>
                    <a:pt x="6178" y="7042"/>
                    <a:pt x="7611" y="6979"/>
                    <a:pt x="9354" y="6869"/>
                  </a:cubicBezTo>
                  <a:cubicBezTo>
                    <a:pt x="16165" y="6439"/>
                    <a:pt x="20478" y="6538"/>
                    <a:pt x="20795" y="4410"/>
                  </a:cubicBezTo>
                  <a:cubicBezTo>
                    <a:pt x="21062" y="2620"/>
                    <a:pt x="19283" y="0"/>
                    <a:pt x="16749" y="0"/>
                  </a:cubicBezTo>
                  <a:close/>
                </a:path>
              </a:pathLst>
            </a:custGeom>
            <a:solidFill>
              <a:srgbClr val="7E64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5590249" y="997245"/>
              <a:ext cx="189520" cy="149747"/>
            </a:xfrm>
            <a:custGeom>
              <a:rect b="b" l="l" r="r" t="t"/>
              <a:pathLst>
                <a:path extrusionOk="0" h="7097" w="8982">
                  <a:moveTo>
                    <a:pt x="1319" y="0"/>
                  </a:moveTo>
                  <a:cubicBezTo>
                    <a:pt x="1202" y="0"/>
                    <a:pt x="1104" y="19"/>
                    <a:pt x="1030" y="61"/>
                  </a:cubicBezTo>
                  <a:cubicBezTo>
                    <a:pt x="87" y="590"/>
                    <a:pt x="0" y="2357"/>
                    <a:pt x="725" y="3532"/>
                  </a:cubicBezTo>
                  <a:cubicBezTo>
                    <a:pt x="1449" y="4707"/>
                    <a:pt x="6687" y="7097"/>
                    <a:pt x="6687" y="7097"/>
                  </a:cubicBezTo>
                  <a:cubicBezTo>
                    <a:pt x="6687" y="7097"/>
                    <a:pt x="8981" y="4951"/>
                    <a:pt x="6820" y="2660"/>
                  </a:cubicBezTo>
                  <a:cubicBezTo>
                    <a:pt x="6820" y="2660"/>
                    <a:pt x="2702" y="0"/>
                    <a:pt x="1319"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a:off x="5699040" y="1053371"/>
              <a:ext cx="182705" cy="143775"/>
            </a:xfrm>
            <a:custGeom>
              <a:rect b="b" l="l" r="r" t="t"/>
              <a:pathLst>
                <a:path extrusionOk="0" h="6814" w="8659">
                  <a:moveTo>
                    <a:pt x="6763" y="1780"/>
                  </a:moveTo>
                  <a:cubicBezTo>
                    <a:pt x="6763" y="1780"/>
                    <a:pt x="4233" y="202"/>
                    <a:pt x="1664" y="0"/>
                  </a:cubicBezTo>
                  <a:cubicBezTo>
                    <a:pt x="1664" y="0"/>
                    <a:pt x="0" y="2391"/>
                    <a:pt x="180" y="3713"/>
                  </a:cubicBezTo>
                  <a:cubicBezTo>
                    <a:pt x="180" y="3713"/>
                    <a:pt x="3537" y="6813"/>
                    <a:pt x="5101" y="6471"/>
                  </a:cubicBezTo>
                  <a:cubicBezTo>
                    <a:pt x="6665" y="6128"/>
                    <a:pt x="8658" y="3081"/>
                    <a:pt x="6763" y="1780"/>
                  </a:cubicBezTo>
                  <a:close/>
                </a:path>
              </a:pathLst>
            </a:custGeom>
            <a:solidFill>
              <a:srgbClr val="FBC0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a:off x="5699040" y="1053371"/>
              <a:ext cx="182705" cy="137108"/>
            </a:xfrm>
            <a:custGeom>
              <a:rect b="b" l="l" r="r" t="t"/>
              <a:pathLst>
                <a:path extrusionOk="0" h="6498" w="8659">
                  <a:moveTo>
                    <a:pt x="1664" y="0"/>
                  </a:moveTo>
                  <a:cubicBezTo>
                    <a:pt x="1664" y="0"/>
                    <a:pt x="0" y="2391"/>
                    <a:pt x="180" y="3713"/>
                  </a:cubicBezTo>
                  <a:cubicBezTo>
                    <a:pt x="180" y="3713"/>
                    <a:pt x="3195" y="6497"/>
                    <a:pt x="4842" y="6497"/>
                  </a:cubicBezTo>
                  <a:cubicBezTo>
                    <a:pt x="4933" y="6497"/>
                    <a:pt x="5019" y="6489"/>
                    <a:pt x="5101" y="6471"/>
                  </a:cubicBezTo>
                  <a:cubicBezTo>
                    <a:pt x="6665" y="6128"/>
                    <a:pt x="8658" y="3081"/>
                    <a:pt x="6763" y="1780"/>
                  </a:cubicBezTo>
                  <a:cubicBezTo>
                    <a:pt x="6763" y="1780"/>
                    <a:pt x="4233" y="202"/>
                    <a:pt x="16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p:nvPr/>
          </p:nvSpPr>
          <p:spPr>
            <a:xfrm>
              <a:off x="5499835" y="841654"/>
              <a:ext cx="132972" cy="241511"/>
            </a:xfrm>
            <a:custGeom>
              <a:rect b="b" l="l" r="r" t="t"/>
              <a:pathLst>
                <a:path extrusionOk="0" h="11446" w="6302">
                  <a:moveTo>
                    <a:pt x="928" y="1"/>
                  </a:moveTo>
                  <a:cubicBezTo>
                    <a:pt x="571" y="1"/>
                    <a:pt x="302" y="476"/>
                    <a:pt x="219" y="1073"/>
                  </a:cubicBezTo>
                  <a:cubicBezTo>
                    <a:pt x="0" y="2608"/>
                    <a:pt x="3398" y="9269"/>
                    <a:pt x="3587" y="10264"/>
                  </a:cubicBezTo>
                  <a:cubicBezTo>
                    <a:pt x="3776" y="11258"/>
                    <a:pt x="5702" y="11445"/>
                    <a:pt x="5702" y="11445"/>
                  </a:cubicBezTo>
                  <a:cubicBezTo>
                    <a:pt x="5702" y="11445"/>
                    <a:pt x="6302" y="7821"/>
                    <a:pt x="5938" y="7627"/>
                  </a:cubicBezTo>
                  <a:cubicBezTo>
                    <a:pt x="5938" y="7627"/>
                    <a:pt x="1929" y="785"/>
                    <a:pt x="1364" y="222"/>
                  </a:cubicBezTo>
                  <a:cubicBezTo>
                    <a:pt x="1209" y="68"/>
                    <a:pt x="1062" y="1"/>
                    <a:pt x="928"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
            <p:cNvSpPr/>
            <p:nvPr/>
          </p:nvSpPr>
          <p:spPr>
            <a:xfrm>
              <a:off x="5424614" y="801184"/>
              <a:ext cx="112885" cy="75053"/>
            </a:xfrm>
            <a:custGeom>
              <a:rect b="b" l="l" r="r" t="t"/>
              <a:pathLst>
                <a:path extrusionOk="0" h="3557" w="5350">
                  <a:moveTo>
                    <a:pt x="680" y="0"/>
                  </a:moveTo>
                  <a:cubicBezTo>
                    <a:pt x="582" y="0"/>
                    <a:pt x="508" y="16"/>
                    <a:pt x="467" y="54"/>
                  </a:cubicBezTo>
                  <a:cubicBezTo>
                    <a:pt x="241" y="265"/>
                    <a:pt x="16" y="476"/>
                    <a:pt x="227" y="703"/>
                  </a:cubicBezTo>
                  <a:cubicBezTo>
                    <a:pt x="438" y="928"/>
                    <a:pt x="1" y="913"/>
                    <a:pt x="422" y="1366"/>
                  </a:cubicBezTo>
                  <a:cubicBezTo>
                    <a:pt x="845" y="1817"/>
                    <a:pt x="830" y="2254"/>
                    <a:pt x="1040" y="2480"/>
                  </a:cubicBezTo>
                  <a:lnTo>
                    <a:pt x="1673" y="3159"/>
                  </a:lnTo>
                  <a:cubicBezTo>
                    <a:pt x="1673" y="3159"/>
                    <a:pt x="1990" y="3135"/>
                    <a:pt x="2397" y="3135"/>
                  </a:cubicBezTo>
                  <a:cubicBezTo>
                    <a:pt x="3006" y="3135"/>
                    <a:pt x="3816" y="3189"/>
                    <a:pt x="4069" y="3461"/>
                  </a:cubicBezTo>
                  <a:cubicBezTo>
                    <a:pt x="4131" y="3527"/>
                    <a:pt x="4203" y="3556"/>
                    <a:pt x="4281" y="3556"/>
                  </a:cubicBezTo>
                  <a:cubicBezTo>
                    <a:pt x="4732" y="3556"/>
                    <a:pt x="5350" y="2565"/>
                    <a:pt x="4990" y="2180"/>
                  </a:cubicBezTo>
                  <a:cubicBezTo>
                    <a:pt x="4990" y="2180"/>
                    <a:pt x="2865" y="356"/>
                    <a:pt x="2426" y="340"/>
                  </a:cubicBezTo>
                  <a:cubicBezTo>
                    <a:pt x="2068" y="328"/>
                    <a:pt x="1130" y="0"/>
                    <a:pt x="680"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
            <p:cNvSpPr/>
            <p:nvPr/>
          </p:nvSpPr>
          <p:spPr>
            <a:xfrm>
              <a:off x="5706341" y="1047126"/>
              <a:ext cx="293543" cy="435209"/>
            </a:xfrm>
            <a:custGeom>
              <a:rect b="b" l="l" r="r" t="t"/>
              <a:pathLst>
                <a:path extrusionOk="0" h="20626" w="13912">
                  <a:moveTo>
                    <a:pt x="6158" y="0"/>
                  </a:moveTo>
                  <a:cubicBezTo>
                    <a:pt x="4858" y="0"/>
                    <a:pt x="3515" y="458"/>
                    <a:pt x="2491" y="1492"/>
                  </a:cubicBezTo>
                  <a:cubicBezTo>
                    <a:pt x="0" y="4009"/>
                    <a:pt x="2363" y="10240"/>
                    <a:pt x="3062" y="11963"/>
                  </a:cubicBezTo>
                  <a:cubicBezTo>
                    <a:pt x="3761" y="13686"/>
                    <a:pt x="874" y="18069"/>
                    <a:pt x="874" y="18069"/>
                  </a:cubicBezTo>
                  <a:cubicBezTo>
                    <a:pt x="2329" y="20105"/>
                    <a:pt x="4390" y="20625"/>
                    <a:pt x="6165" y="20625"/>
                  </a:cubicBezTo>
                  <a:cubicBezTo>
                    <a:pt x="7994" y="20625"/>
                    <a:pt x="9519" y="20073"/>
                    <a:pt x="9767" y="20057"/>
                  </a:cubicBezTo>
                  <a:cubicBezTo>
                    <a:pt x="10257" y="20025"/>
                    <a:pt x="10507" y="17225"/>
                    <a:pt x="10507" y="17225"/>
                  </a:cubicBezTo>
                  <a:cubicBezTo>
                    <a:pt x="13912" y="4886"/>
                    <a:pt x="10410" y="2460"/>
                    <a:pt x="10410" y="2460"/>
                  </a:cubicBezTo>
                  <a:cubicBezTo>
                    <a:pt x="9792" y="938"/>
                    <a:pt x="8020" y="0"/>
                    <a:pt x="61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p:nvPr/>
          </p:nvSpPr>
          <p:spPr>
            <a:xfrm>
              <a:off x="5761095" y="926117"/>
              <a:ext cx="119321" cy="159347"/>
            </a:xfrm>
            <a:custGeom>
              <a:rect b="b" l="l" r="r" t="t"/>
              <a:pathLst>
                <a:path extrusionOk="0" h="7552" w="5655">
                  <a:moveTo>
                    <a:pt x="5089" y="0"/>
                  </a:moveTo>
                  <a:cubicBezTo>
                    <a:pt x="5089" y="0"/>
                    <a:pt x="147" y="1842"/>
                    <a:pt x="74" y="2497"/>
                  </a:cubicBezTo>
                  <a:cubicBezTo>
                    <a:pt x="0" y="3153"/>
                    <a:pt x="1629" y="5056"/>
                    <a:pt x="1128" y="6501"/>
                  </a:cubicBezTo>
                  <a:cubicBezTo>
                    <a:pt x="885" y="7204"/>
                    <a:pt x="1656" y="7551"/>
                    <a:pt x="2654" y="7551"/>
                  </a:cubicBezTo>
                  <a:cubicBezTo>
                    <a:pt x="3711" y="7551"/>
                    <a:pt x="5022" y="7163"/>
                    <a:pt x="5655" y="6395"/>
                  </a:cubicBezTo>
                  <a:cubicBezTo>
                    <a:pt x="5655" y="6395"/>
                    <a:pt x="4834" y="4919"/>
                    <a:pt x="4384" y="3238"/>
                  </a:cubicBezTo>
                  <a:cubicBezTo>
                    <a:pt x="3935" y="1556"/>
                    <a:pt x="5089" y="0"/>
                    <a:pt x="5089"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a:off x="5761095" y="926075"/>
              <a:ext cx="107399" cy="139492"/>
            </a:xfrm>
            <a:custGeom>
              <a:rect b="b" l="l" r="r" t="t"/>
              <a:pathLst>
                <a:path extrusionOk="0" h="6611" w="5090">
                  <a:moveTo>
                    <a:pt x="5089" y="1"/>
                  </a:moveTo>
                  <a:cubicBezTo>
                    <a:pt x="5089" y="1"/>
                    <a:pt x="147" y="1843"/>
                    <a:pt x="74" y="2498"/>
                  </a:cubicBezTo>
                  <a:cubicBezTo>
                    <a:pt x="0" y="3154"/>
                    <a:pt x="1629" y="5058"/>
                    <a:pt x="1128" y="6503"/>
                  </a:cubicBezTo>
                  <a:cubicBezTo>
                    <a:pt x="1116" y="6538"/>
                    <a:pt x="1107" y="6574"/>
                    <a:pt x="1099" y="6611"/>
                  </a:cubicBezTo>
                  <a:cubicBezTo>
                    <a:pt x="1398" y="6426"/>
                    <a:pt x="1686" y="6191"/>
                    <a:pt x="1930" y="5884"/>
                  </a:cubicBezTo>
                  <a:cubicBezTo>
                    <a:pt x="3012" y="4521"/>
                    <a:pt x="3709" y="2983"/>
                    <a:pt x="3709" y="2983"/>
                  </a:cubicBezTo>
                  <a:cubicBezTo>
                    <a:pt x="3923" y="2994"/>
                    <a:pt x="4141" y="3042"/>
                    <a:pt x="4359" y="3117"/>
                  </a:cubicBezTo>
                  <a:cubicBezTo>
                    <a:pt x="3994" y="1484"/>
                    <a:pt x="5089" y="1"/>
                    <a:pt x="5089"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a:off x="5691022" y="810700"/>
              <a:ext cx="214144" cy="224377"/>
            </a:xfrm>
            <a:custGeom>
              <a:rect b="b" l="l" r="r" t="t"/>
              <a:pathLst>
                <a:path extrusionOk="0" h="10634" w="10149">
                  <a:moveTo>
                    <a:pt x="5126" y="0"/>
                  </a:moveTo>
                  <a:cubicBezTo>
                    <a:pt x="3904" y="0"/>
                    <a:pt x="2662" y="537"/>
                    <a:pt x="1767" y="1704"/>
                  </a:cubicBezTo>
                  <a:cubicBezTo>
                    <a:pt x="1767" y="1704"/>
                    <a:pt x="728" y="3218"/>
                    <a:pt x="893" y="5119"/>
                  </a:cubicBezTo>
                  <a:cubicBezTo>
                    <a:pt x="893" y="5119"/>
                    <a:pt x="0" y="7229"/>
                    <a:pt x="203" y="7487"/>
                  </a:cubicBezTo>
                  <a:cubicBezTo>
                    <a:pt x="405" y="7746"/>
                    <a:pt x="994" y="7821"/>
                    <a:pt x="994" y="7821"/>
                  </a:cubicBezTo>
                  <a:cubicBezTo>
                    <a:pt x="994" y="7821"/>
                    <a:pt x="592" y="10081"/>
                    <a:pt x="1108" y="10415"/>
                  </a:cubicBezTo>
                  <a:cubicBezTo>
                    <a:pt x="1346" y="10568"/>
                    <a:pt x="1825" y="10634"/>
                    <a:pt x="2410" y="10634"/>
                  </a:cubicBezTo>
                  <a:cubicBezTo>
                    <a:pt x="3095" y="10634"/>
                    <a:pt x="3923" y="10544"/>
                    <a:pt x="4673" y="10401"/>
                  </a:cubicBezTo>
                  <a:cubicBezTo>
                    <a:pt x="6063" y="10135"/>
                    <a:pt x="7222" y="9123"/>
                    <a:pt x="7374" y="7944"/>
                  </a:cubicBezTo>
                  <a:cubicBezTo>
                    <a:pt x="7527" y="6765"/>
                    <a:pt x="10148" y="4148"/>
                    <a:pt x="8624" y="1867"/>
                  </a:cubicBezTo>
                  <a:cubicBezTo>
                    <a:pt x="7821" y="665"/>
                    <a:pt x="6486" y="0"/>
                    <a:pt x="5126"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a:off x="5650616" y="780928"/>
              <a:ext cx="251217" cy="227711"/>
            </a:xfrm>
            <a:custGeom>
              <a:rect b="b" l="l" r="r" t="t"/>
              <a:pathLst>
                <a:path extrusionOk="0" h="10792" w="11906">
                  <a:moveTo>
                    <a:pt x="1869" y="1"/>
                  </a:moveTo>
                  <a:cubicBezTo>
                    <a:pt x="1033" y="1"/>
                    <a:pt x="0" y="999"/>
                    <a:pt x="855" y="1960"/>
                  </a:cubicBezTo>
                  <a:cubicBezTo>
                    <a:pt x="1450" y="2629"/>
                    <a:pt x="2068" y="2734"/>
                    <a:pt x="2396" y="2734"/>
                  </a:cubicBezTo>
                  <a:cubicBezTo>
                    <a:pt x="2544" y="2734"/>
                    <a:pt x="2633" y="2712"/>
                    <a:pt x="2633" y="2712"/>
                  </a:cubicBezTo>
                  <a:lnTo>
                    <a:pt x="2633" y="2712"/>
                  </a:lnTo>
                  <a:cubicBezTo>
                    <a:pt x="2633" y="2712"/>
                    <a:pt x="1349" y="3596"/>
                    <a:pt x="2273" y="4140"/>
                  </a:cubicBezTo>
                  <a:cubicBezTo>
                    <a:pt x="2456" y="4247"/>
                    <a:pt x="2639" y="4290"/>
                    <a:pt x="2815" y="4290"/>
                  </a:cubicBezTo>
                  <a:cubicBezTo>
                    <a:pt x="3527" y="4290"/>
                    <a:pt x="4118" y="3583"/>
                    <a:pt x="4118" y="3583"/>
                  </a:cubicBezTo>
                  <a:lnTo>
                    <a:pt x="4118" y="3583"/>
                  </a:lnTo>
                  <a:cubicBezTo>
                    <a:pt x="4118" y="3583"/>
                    <a:pt x="3924" y="4289"/>
                    <a:pt x="4417" y="4438"/>
                  </a:cubicBezTo>
                  <a:cubicBezTo>
                    <a:pt x="4454" y="4449"/>
                    <a:pt x="4490" y="4454"/>
                    <a:pt x="4524" y="4454"/>
                  </a:cubicBezTo>
                  <a:cubicBezTo>
                    <a:pt x="4952" y="4454"/>
                    <a:pt x="5203" y="3677"/>
                    <a:pt x="5203" y="3677"/>
                  </a:cubicBezTo>
                  <a:cubicBezTo>
                    <a:pt x="5203" y="3677"/>
                    <a:pt x="6256" y="5639"/>
                    <a:pt x="6591" y="5782"/>
                  </a:cubicBezTo>
                  <a:cubicBezTo>
                    <a:pt x="6926" y="5923"/>
                    <a:pt x="7011" y="6009"/>
                    <a:pt x="7242" y="6108"/>
                  </a:cubicBezTo>
                  <a:cubicBezTo>
                    <a:pt x="7474" y="6206"/>
                    <a:pt x="7257" y="7813"/>
                    <a:pt x="7257" y="7813"/>
                  </a:cubicBezTo>
                  <a:cubicBezTo>
                    <a:pt x="7257" y="7813"/>
                    <a:pt x="7816" y="7993"/>
                    <a:pt x="8072" y="7993"/>
                  </a:cubicBezTo>
                  <a:cubicBezTo>
                    <a:pt x="8137" y="7993"/>
                    <a:pt x="8182" y="7982"/>
                    <a:pt x="8195" y="7953"/>
                  </a:cubicBezTo>
                  <a:cubicBezTo>
                    <a:pt x="8255" y="7810"/>
                    <a:pt x="8243" y="6256"/>
                    <a:pt x="8243" y="6256"/>
                  </a:cubicBezTo>
                  <a:cubicBezTo>
                    <a:pt x="8243" y="6256"/>
                    <a:pt x="8250" y="6256"/>
                    <a:pt x="8262" y="6256"/>
                  </a:cubicBezTo>
                  <a:cubicBezTo>
                    <a:pt x="8416" y="6256"/>
                    <a:pt x="9450" y="6304"/>
                    <a:pt x="9440" y="7593"/>
                  </a:cubicBezTo>
                  <a:cubicBezTo>
                    <a:pt x="9429" y="8984"/>
                    <a:pt x="9210" y="10010"/>
                    <a:pt x="9518" y="10249"/>
                  </a:cubicBezTo>
                  <a:cubicBezTo>
                    <a:pt x="9825" y="10489"/>
                    <a:pt x="10185" y="10699"/>
                    <a:pt x="10213" y="10786"/>
                  </a:cubicBezTo>
                  <a:cubicBezTo>
                    <a:pt x="10214" y="10790"/>
                    <a:pt x="10216" y="10791"/>
                    <a:pt x="10219" y="10791"/>
                  </a:cubicBezTo>
                  <a:cubicBezTo>
                    <a:pt x="10288" y="10791"/>
                    <a:pt x="10857" y="9796"/>
                    <a:pt x="10452" y="9509"/>
                  </a:cubicBezTo>
                  <a:cubicBezTo>
                    <a:pt x="10452" y="9509"/>
                    <a:pt x="10016" y="8990"/>
                    <a:pt x="10747" y="8145"/>
                  </a:cubicBezTo>
                  <a:cubicBezTo>
                    <a:pt x="11477" y="7299"/>
                    <a:pt x="11905" y="4777"/>
                    <a:pt x="10835" y="3141"/>
                  </a:cubicBezTo>
                  <a:lnTo>
                    <a:pt x="10835" y="3141"/>
                  </a:lnTo>
                  <a:cubicBezTo>
                    <a:pt x="10835" y="3141"/>
                    <a:pt x="11193" y="3456"/>
                    <a:pt x="11442" y="3456"/>
                  </a:cubicBezTo>
                  <a:cubicBezTo>
                    <a:pt x="11532" y="3456"/>
                    <a:pt x="11608" y="3414"/>
                    <a:pt x="11647" y="3302"/>
                  </a:cubicBezTo>
                  <a:cubicBezTo>
                    <a:pt x="11772" y="2944"/>
                    <a:pt x="11321" y="2365"/>
                    <a:pt x="10849" y="2365"/>
                  </a:cubicBezTo>
                  <a:cubicBezTo>
                    <a:pt x="10761" y="2365"/>
                    <a:pt x="10674" y="2385"/>
                    <a:pt x="10589" y="2429"/>
                  </a:cubicBezTo>
                  <a:cubicBezTo>
                    <a:pt x="10589" y="2429"/>
                    <a:pt x="11005" y="1633"/>
                    <a:pt x="10606" y="1403"/>
                  </a:cubicBezTo>
                  <a:cubicBezTo>
                    <a:pt x="10558" y="1375"/>
                    <a:pt x="10512" y="1363"/>
                    <a:pt x="10469" y="1363"/>
                  </a:cubicBezTo>
                  <a:cubicBezTo>
                    <a:pt x="10159" y="1363"/>
                    <a:pt x="9997" y="1996"/>
                    <a:pt x="9997" y="1996"/>
                  </a:cubicBezTo>
                  <a:cubicBezTo>
                    <a:pt x="9997" y="1996"/>
                    <a:pt x="8358" y="568"/>
                    <a:pt x="7516" y="568"/>
                  </a:cubicBezTo>
                  <a:cubicBezTo>
                    <a:pt x="7484" y="568"/>
                    <a:pt x="7454" y="570"/>
                    <a:pt x="7425" y="574"/>
                  </a:cubicBezTo>
                  <a:cubicBezTo>
                    <a:pt x="6617" y="690"/>
                    <a:pt x="7419" y="1089"/>
                    <a:pt x="7419" y="1089"/>
                  </a:cubicBezTo>
                  <a:cubicBezTo>
                    <a:pt x="7419" y="1089"/>
                    <a:pt x="6405" y="661"/>
                    <a:pt x="5287" y="661"/>
                  </a:cubicBezTo>
                  <a:cubicBezTo>
                    <a:pt x="4969" y="661"/>
                    <a:pt x="4642" y="696"/>
                    <a:pt x="4328" y="785"/>
                  </a:cubicBezTo>
                  <a:cubicBezTo>
                    <a:pt x="4119" y="845"/>
                    <a:pt x="3937" y="870"/>
                    <a:pt x="3777" y="870"/>
                  </a:cubicBezTo>
                  <a:cubicBezTo>
                    <a:pt x="2846" y="870"/>
                    <a:pt x="2614" y="20"/>
                    <a:pt x="1897" y="1"/>
                  </a:cubicBezTo>
                  <a:cubicBezTo>
                    <a:pt x="1888" y="1"/>
                    <a:pt x="1879" y="1"/>
                    <a:pt x="18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a:off x="5820935" y="903034"/>
              <a:ext cx="46420" cy="59397"/>
            </a:xfrm>
            <a:custGeom>
              <a:rect b="b" l="l" r="r" t="t"/>
              <a:pathLst>
                <a:path extrusionOk="0" h="2815" w="2200">
                  <a:moveTo>
                    <a:pt x="923" y="0"/>
                  </a:moveTo>
                  <a:cubicBezTo>
                    <a:pt x="488" y="0"/>
                    <a:pt x="156" y="395"/>
                    <a:pt x="156" y="395"/>
                  </a:cubicBezTo>
                  <a:lnTo>
                    <a:pt x="1" y="2450"/>
                  </a:lnTo>
                  <a:cubicBezTo>
                    <a:pt x="49" y="2667"/>
                    <a:pt x="236" y="2815"/>
                    <a:pt x="446" y="2815"/>
                  </a:cubicBezTo>
                  <a:cubicBezTo>
                    <a:pt x="625" y="2815"/>
                    <a:pt x="820" y="2708"/>
                    <a:pt x="959" y="2445"/>
                  </a:cubicBezTo>
                  <a:cubicBezTo>
                    <a:pt x="1261" y="1875"/>
                    <a:pt x="2199" y="949"/>
                    <a:pt x="1514" y="273"/>
                  </a:cubicBezTo>
                  <a:cubicBezTo>
                    <a:pt x="1310" y="71"/>
                    <a:pt x="1107" y="0"/>
                    <a:pt x="923"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5910441" y="1155094"/>
              <a:ext cx="142509" cy="183042"/>
            </a:xfrm>
            <a:custGeom>
              <a:rect b="b" l="l" r="r" t="t"/>
              <a:pathLst>
                <a:path extrusionOk="0" h="8675" w="6754">
                  <a:moveTo>
                    <a:pt x="2962" y="0"/>
                  </a:moveTo>
                  <a:cubicBezTo>
                    <a:pt x="2962" y="0"/>
                    <a:pt x="1" y="878"/>
                    <a:pt x="893" y="3842"/>
                  </a:cubicBezTo>
                  <a:cubicBezTo>
                    <a:pt x="893" y="3842"/>
                    <a:pt x="3746" y="8674"/>
                    <a:pt x="4821" y="8674"/>
                  </a:cubicBezTo>
                  <a:cubicBezTo>
                    <a:pt x="4826" y="8674"/>
                    <a:pt x="4832" y="8674"/>
                    <a:pt x="4837" y="8674"/>
                  </a:cubicBezTo>
                  <a:cubicBezTo>
                    <a:pt x="5900" y="8622"/>
                    <a:pt x="6754" y="7109"/>
                    <a:pt x="6634" y="5757"/>
                  </a:cubicBezTo>
                  <a:cubicBezTo>
                    <a:pt x="6514" y="4405"/>
                    <a:pt x="2962" y="0"/>
                    <a:pt x="2962"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5830282" y="1083143"/>
              <a:ext cx="160993" cy="153017"/>
            </a:xfrm>
            <a:custGeom>
              <a:rect b="b" l="l" r="r" t="t"/>
              <a:pathLst>
                <a:path extrusionOk="0" h="7252" w="7630">
                  <a:moveTo>
                    <a:pt x="4060" y="0"/>
                  </a:moveTo>
                  <a:cubicBezTo>
                    <a:pt x="2457" y="0"/>
                    <a:pt x="0" y="1649"/>
                    <a:pt x="993" y="3444"/>
                  </a:cubicBezTo>
                  <a:cubicBezTo>
                    <a:pt x="993" y="3444"/>
                    <a:pt x="2523" y="5944"/>
                    <a:pt x="4692" y="7252"/>
                  </a:cubicBezTo>
                  <a:cubicBezTo>
                    <a:pt x="4692" y="7252"/>
                    <a:pt x="7207" y="5882"/>
                    <a:pt x="7629" y="4641"/>
                  </a:cubicBezTo>
                  <a:cubicBezTo>
                    <a:pt x="7629" y="4641"/>
                    <a:pt x="6042" y="440"/>
                    <a:pt x="4518" y="53"/>
                  </a:cubicBezTo>
                  <a:cubicBezTo>
                    <a:pt x="4377" y="17"/>
                    <a:pt x="4223" y="0"/>
                    <a:pt x="40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5993048" y="1250593"/>
              <a:ext cx="94887" cy="255985"/>
            </a:xfrm>
            <a:custGeom>
              <a:rect b="b" l="l" r="r" t="t"/>
              <a:pathLst>
                <a:path extrusionOk="0" h="12132" w="4497">
                  <a:moveTo>
                    <a:pt x="1571" y="1"/>
                  </a:moveTo>
                  <a:cubicBezTo>
                    <a:pt x="1571" y="1"/>
                    <a:pt x="1" y="3252"/>
                    <a:pt x="289" y="3536"/>
                  </a:cubicBezTo>
                  <a:cubicBezTo>
                    <a:pt x="289" y="3536"/>
                    <a:pt x="2172" y="11099"/>
                    <a:pt x="2549" y="11786"/>
                  </a:cubicBezTo>
                  <a:cubicBezTo>
                    <a:pt x="2682" y="12028"/>
                    <a:pt x="2842" y="12131"/>
                    <a:pt x="3010" y="12131"/>
                  </a:cubicBezTo>
                  <a:cubicBezTo>
                    <a:pt x="3317" y="12131"/>
                    <a:pt x="3647" y="11782"/>
                    <a:pt x="3865" y="11301"/>
                  </a:cubicBezTo>
                  <a:cubicBezTo>
                    <a:pt x="4497" y="9914"/>
                    <a:pt x="3140" y="2693"/>
                    <a:pt x="3237" y="1702"/>
                  </a:cubicBezTo>
                  <a:cubicBezTo>
                    <a:pt x="3335" y="711"/>
                    <a:pt x="1571" y="1"/>
                    <a:pt x="1571"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6041282" y="1476701"/>
              <a:ext cx="80771" cy="75876"/>
            </a:xfrm>
            <a:custGeom>
              <a:rect b="b" l="l" r="r" t="t"/>
              <a:pathLst>
                <a:path extrusionOk="0" h="3596" w="3828">
                  <a:moveTo>
                    <a:pt x="775" y="0"/>
                  </a:moveTo>
                  <a:cubicBezTo>
                    <a:pt x="507" y="0"/>
                    <a:pt x="181" y="62"/>
                    <a:pt x="0" y="323"/>
                  </a:cubicBezTo>
                  <a:cubicBezTo>
                    <a:pt x="0" y="323"/>
                    <a:pt x="559" y="3029"/>
                    <a:pt x="714" y="3397"/>
                  </a:cubicBezTo>
                  <a:cubicBezTo>
                    <a:pt x="769" y="3527"/>
                    <a:pt x="980" y="3595"/>
                    <a:pt x="1264" y="3595"/>
                  </a:cubicBezTo>
                  <a:cubicBezTo>
                    <a:pt x="1780" y="3595"/>
                    <a:pt x="2537" y="3372"/>
                    <a:pt x="3043" y="2897"/>
                  </a:cubicBezTo>
                  <a:cubicBezTo>
                    <a:pt x="3827" y="2159"/>
                    <a:pt x="1210" y="50"/>
                    <a:pt x="1210" y="50"/>
                  </a:cubicBezTo>
                  <a:cubicBezTo>
                    <a:pt x="1210" y="50"/>
                    <a:pt x="1016" y="0"/>
                    <a:pt x="775" y="0"/>
                  </a:cubicBezTo>
                  <a:close/>
                </a:path>
              </a:pathLst>
            </a:custGeom>
            <a:solidFill>
              <a:srgbClr val="F9B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6089622" y="1529176"/>
              <a:ext cx="51041" cy="29413"/>
            </a:xfrm>
            <a:custGeom>
              <a:rect b="b" l="l" r="r" t="t"/>
              <a:pathLst>
                <a:path extrusionOk="0" h="1394" w="2419">
                  <a:moveTo>
                    <a:pt x="629" y="0"/>
                  </a:moveTo>
                  <a:cubicBezTo>
                    <a:pt x="307" y="0"/>
                    <a:pt x="0" y="340"/>
                    <a:pt x="0" y="340"/>
                  </a:cubicBezTo>
                  <a:cubicBezTo>
                    <a:pt x="0" y="340"/>
                    <a:pt x="731" y="832"/>
                    <a:pt x="1002" y="1096"/>
                  </a:cubicBezTo>
                  <a:cubicBezTo>
                    <a:pt x="1272" y="1361"/>
                    <a:pt x="1797" y="1376"/>
                    <a:pt x="1797" y="1376"/>
                  </a:cubicBezTo>
                  <a:cubicBezTo>
                    <a:pt x="1797" y="1376"/>
                    <a:pt x="1930" y="1394"/>
                    <a:pt x="2066" y="1394"/>
                  </a:cubicBezTo>
                  <a:cubicBezTo>
                    <a:pt x="2239" y="1394"/>
                    <a:pt x="2418" y="1366"/>
                    <a:pt x="2345" y="1239"/>
                  </a:cubicBezTo>
                  <a:cubicBezTo>
                    <a:pt x="2213" y="1011"/>
                    <a:pt x="1707" y="953"/>
                    <a:pt x="1707" y="953"/>
                  </a:cubicBezTo>
                  <a:cubicBezTo>
                    <a:pt x="1548" y="805"/>
                    <a:pt x="1296" y="727"/>
                    <a:pt x="1296" y="727"/>
                  </a:cubicBezTo>
                  <a:cubicBezTo>
                    <a:pt x="1216" y="415"/>
                    <a:pt x="748" y="17"/>
                    <a:pt x="748" y="17"/>
                  </a:cubicBezTo>
                  <a:cubicBezTo>
                    <a:pt x="708" y="5"/>
                    <a:pt x="668" y="0"/>
                    <a:pt x="629" y="0"/>
                  </a:cubicBezTo>
                  <a:close/>
                </a:path>
              </a:pathLst>
            </a:custGeom>
            <a:solidFill>
              <a:srgbClr val="F9B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6067911" y="1541520"/>
              <a:ext cx="58890" cy="43888"/>
            </a:xfrm>
            <a:custGeom>
              <a:rect b="b" l="l" r="r" t="t"/>
              <a:pathLst>
                <a:path extrusionOk="0" h="2080" w="2791">
                  <a:moveTo>
                    <a:pt x="624" y="0"/>
                  </a:moveTo>
                  <a:cubicBezTo>
                    <a:pt x="361" y="0"/>
                    <a:pt x="19" y="89"/>
                    <a:pt x="0" y="285"/>
                  </a:cubicBezTo>
                  <a:cubicBezTo>
                    <a:pt x="0" y="285"/>
                    <a:pt x="695" y="1157"/>
                    <a:pt x="751" y="1258"/>
                  </a:cubicBezTo>
                  <a:cubicBezTo>
                    <a:pt x="806" y="1358"/>
                    <a:pt x="1643" y="1900"/>
                    <a:pt x="1896" y="1971"/>
                  </a:cubicBezTo>
                  <a:cubicBezTo>
                    <a:pt x="2035" y="2009"/>
                    <a:pt x="2279" y="2079"/>
                    <a:pt x="2475" y="2079"/>
                  </a:cubicBezTo>
                  <a:cubicBezTo>
                    <a:pt x="2634" y="2079"/>
                    <a:pt x="2762" y="2033"/>
                    <a:pt x="2776" y="1885"/>
                  </a:cubicBezTo>
                  <a:cubicBezTo>
                    <a:pt x="2791" y="1747"/>
                    <a:pt x="2200" y="1670"/>
                    <a:pt x="2200" y="1670"/>
                  </a:cubicBezTo>
                  <a:cubicBezTo>
                    <a:pt x="2200" y="1670"/>
                    <a:pt x="1442" y="999"/>
                    <a:pt x="1303" y="953"/>
                  </a:cubicBezTo>
                  <a:cubicBezTo>
                    <a:pt x="1303" y="953"/>
                    <a:pt x="1036" y="58"/>
                    <a:pt x="781" y="13"/>
                  </a:cubicBezTo>
                  <a:cubicBezTo>
                    <a:pt x="735" y="4"/>
                    <a:pt x="681" y="0"/>
                    <a:pt x="624" y="0"/>
                  </a:cubicBezTo>
                  <a:close/>
                </a:path>
              </a:pathLst>
            </a:custGeom>
            <a:solidFill>
              <a:srgbClr val="F9B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1"/>
            <p:cNvSpPr/>
            <p:nvPr/>
          </p:nvSpPr>
          <p:spPr>
            <a:xfrm>
              <a:off x="6079157" y="1531919"/>
              <a:ext cx="58911" cy="43909"/>
            </a:xfrm>
            <a:custGeom>
              <a:rect b="b" l="l" r="r" t="t"/>
              <a:pathLst>
                <a:path extrusionOk="0" h="2081" w="2792">
                  <a:moveTo>
                    <a:pt x="628" y="1"/>
                  </a:moveTo>
                  <a:cubicBezTo>
                    <a:pt x="364" y="1"/>
                    <a:pt x="21" y="89"/>
                    <a:pt x="1" y="285"/>
                  </a:cubicBezTo>
                  <a:cubicBezTo>
                    <a:pt x="1" y="285"/>
                    <a:pt x="697" y="1158"/>
                    <a:pt x="752" y="1258"/>
                  </a:cubicBezTo>
                  <a:cubicBezTo>
                    <a:pt x="807" y="1359"/>
                    <a:pt x="1645" y="1902"/>
                    <a:pt x="1896" y="1971"/>
                  </a:cubicBezTo>
                  <a:cubicBezTo>
                    <a:pt x="2036" y="2010"/>
                    <a:pt x="2280" y="2081"/>
                    <a:pt x="2477" y="2081"/>
                  </a:cubicBezTo>
                  <a:cubicBezTo>
                    <a:pt x="2636" y="2081"/>
                    <a:pt x="2764" y="2034"/>
                    <a:pt x="2778" y="1887"/>
                  </a:cubicBezTo>
                  <a:cubicBezTo>
                    <a:pt x="2791" y="1747"/>
                    <a:pt x="2202" y="1671"/>
                    <a:pt x="2202" y="1671"/>
                  </a:cubicBezTo>
                  <a:cubicBezTo>
                    <a:pt x="2202" y="1671"/>
                    <a:pt x="1444" y="1000"/>
                    <a:pt x="1304" y="954"/>
                  </a:cubicBezTo>
                  <a:cubicBezTo>
                    <a:pt x="1304" y="954"/>
                    <a:pt x="1037" y="59"/>
                    <a:pt x="783" y="13"/>
                  </a:cubicBezTo>
                  <a:cubicBezTo>
                    <a:pt x="737" y="5"/>
                    <a:pt x="684" y="1"/>
                    <a:pt x="628" y="1"/>
                  </a:cubicBezTo>
                  <a:close/>
                </a:path>
              </a:pathLst>
            </a:custGeom>
            <a:solidFill>
              <a:srgbClr val="F9B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
            <p:cNvSpPr/>
            <p:nvPr/>
          </p:nvSpPr>
          <p:spPr>
            <a:xfrm>
              <a:off x="6057656" y="1544980"/>
              <a:ext cx="50893" cy="47011"/>
            </a:xfrm>
            <a:custGeom>
              <a:rect b="b" l="l" r="r" t="t"/>
              <a:pathLst>
                <a:path extrusionOk="0" h="2228" w="2412">
                  <a:moveTo>
                    <a:pt x="607" y="0"/>
                  </a:moveTo>
                  <a:cubicBezTo>
                    <a:pt x="367" y="0"/>
                    <a:pt x="1" y="241"/>
                    <a:pt x="1" y="241"/>
                  </a:cubicBezTo>
                  <a:lnTo>
                    <a:pt x="697" y="1548"/>
                  </a:lnTo>
                  <a:cubicBezTo>
                    <a:pt x="697" y="1548"/>
                    <a:pt x="1365" y="2189"/>
                    <a:pt x="1502" y="2199"/>
                  </a:cubicBezTo>
                  <a:cubicBezTo>
                    <a:pt x="1576" y="2203"/>
                    <a:pt x="1780" y="2228"/>
                    <a:pt x="1966" y="2228"/>
                  </a:cubicBezTo>
                  <a:cubicBezTo>
                    <a:pt x="2127" y="2228"/>
                    <a:pt x="2276" y="2210"/>
                    <a:pt x="2319" y="2146"/>
                  </a:cubicBezTo>
                  <a:cubicBezTo>
                    <a:pt x="2411" y="2009"/>
                    <a:pt x="1701" y="1795"/>
                    <a:pt x="1701" y="1795"/>
                  </a:cubicBezTo>
                  <a:cubicBezTo>
                    <a:pt x="1701" y="1795"/>
                    <a:pt x="1089" y="1378"/>
                    <a:pt x="1139" y="1340"/>
                  </a:cubicBezTo>
                  <a:cubicBezTo>
                    <a:pt x="1189" y="1302"/>
                    <a:pt x="935" y="176"/>
                    <a:pt x="733" y="34"/>
                  </a:cubicBezTo>
                  <a:cubicBezTo>
                    <a:pt x="699" y="10"/>
                    <a:pt x="655" y="0"/>
                    <a:pt x="607" y="0"/>
                  </a:cubicBezTo>
                  <a:close/>
                </a:path>
              </a:pathLst>
            </a:custGeom>
            <a:solidFill>
              <a:srgbClr val="F9B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
            <p:cNvSpPr/>
            <p:nvPr/>
          </p:nvSpPr>
          <p:spPr>
            <a:xfrm>
              <a:off x="5457277" y="1402576"/>
              <a:ext cx="481375" cy="154178"/>
            </a:xfrm>
            <a:custGeom>
              <a:rect b="b" l="l" r="r" t="t"/>
              <a:pathLst>
                <a:path extrusionOk="0" h="7307" w="22814">
                  <a:moveTo>
                    <a:pt x="6436" y="1"/>
                  </a:moveTo>
                  <a:cubicBezTo>
                    <a:pt x="1384" y="1"/>
                    <a:pt x="1" y="2874"/>
                    <a:pt x="791" y="4206"/>
                  </a:cubicBezTo>
                  <a:cubicBezTo>
                    <a:pt x="1580" y="5537"/>
                    <a:pt x="11779" y="7307"/>
                    <a:pt x="16979" y="7307"/>
                  </a:cubicBezTo>
                  <a:cubicBezTo>
                    <a:pt x="17449" y="7307"/>
                    <a:pt x="17877" y="7293"/>
                    <a:pt x="18255" y="7262"/>
                  </a:cubicBezTo>
                  <a:cubicBezTo>
                    <a:pt x="22813" y="6893"/>
                    <a:pt x="21588" y="2004"/>
                    <a:pt x="21588" y="2004"/>
                  </a:cubicBezTo>
                  <a:cubicBezTo>
                    <a:pt x="19870" y="1254"/>
                    <a:pt x="14126" y="676"/>
                    <a:pt x="7888" y="73"/>
                  </a:cubicBezTo>
                  <a:cubicBezTo>
                    <a:pt x="7374" y="24"/>
                    <a:pt x="6890" y="1"/>
                    <a:pt x="64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1"/>
            <p:cNvSpPr/>
            <p:nvPr/>
          </p:nvSpPr>
          <p:spPr>
            <a:xfrm>
              <a:off x="5175001" y="685894"/>
              <a:ext cx="30553" cy="32114"/>
            </a:xfrm>
            <a:custGeom>
              <a:rect b="b" l="l" r="r" t="t"/>
              <a:pathLst>
                <a:path extrusionOk="0" h="1522" w="1448">
                  <a:moveTo>
                    <a:pt x="951" y="0"/>
                  </a:moveTo>
                  <a:cubicBezTo>
                    <a:pt x="818" y="0"/>
                    <a:pt x="223" y="53"/>
                    <a:pt x="24" y="975"/>
                  </a:cubicBezTo>
                  <a:lnTo>
                    <a:pt x="248" y="845"/>
                  </a:lnTo>
                  <a:lnTo>
                    <a:pt x="1" y="1521"/>
                  </a:lnTo>
                  <a:cubicBezTo>
                    <a:pt x="1" y="1521"/>
                    <a:pt x="459" y="1409"/>
                    <a:pt x="703" y="1028"/>
                  </a:cubicBezTo>
                  <a:lnTo>
                    <a:pt x="703" y="1028"/>
                  </a:lnTo>
                  <a:lnTo>
                    <a:pt x="619" y="1424"/>
                  </a:lnTo>
                  <a:cubicBezTo>
                    <a:pt x="619" y="1424"/>
                    <a:pt x="1447" y="598"/>
                    <a:pt x="1311" y="290"/>
                  </a:cubicBezTo>
                  <a:cubicBezTo>
                    <a:pt x="1190" y="16"/>
                    <a:pt x="1019" y="1"/>
                    <a:pt x="984" y="1"/>
                  </a:cubicBezTo>
                  <a:cubicBezTo>
                    <a:pt x="980" y="1"/>
                    <a:pt x="977" y="1"/>
                    <a:pt x="977" y="1"/>
                  </a:cubicBezTo>
                  <a:cubicBezTo>
                    <a:pt x="977" y="1"/>
                    <a:pt x="968" y="0"/>
                    <a:pt x="951" y="0"/>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p:nvPr/>
          </p:nvSpPr>
          <p:spPr>
            <a:xfrm>
              <a:off x="5173418" y="590901"/>
              <a:ext cx="335068" cy="271873"/>
            </a:xfrm>
            <a:custGeom>
              <a:rect b="b" l="l" r="r" t="t"/>
              <a:pathLst>
                <a:path extrusionOk="0" h="12885" w="15880">
                  <a:moveTo>
                    <a:pt x="0" y="1"/>
                  </a:moveTo>
                  <a:cubicBezTo>
                    <a:pt x="0" y="1"/>
                    <a:pt x="5399" y="7922"/>
                    <a:pt x="5601" y="8208"/>
                  </a:cubicBezTo>
                  <a:cubicBezTo>
                    <a:pt x="5800" y="8492"/>
                    <a:pt x="15625" y="12884"/>
                    <a:pt x="15821" y="12884"/>
                  </a:cubicBezTo>
                  <a:cubicBezTo>
                    <a:pt x="15822" y="12884"/>
                    <a:pt x="15823" y="12884"/>
                    <a:pt x="15824" y="12884"/>
                  </a:cubicBezTo>
                  <a:cubicBezTo>
                    <a:pt x="15880" y="12819"/>
                    <a:pt x="11331" y="4174"/>
                    <a:pt x="10689" y="3619"/>
                  </a:cubicBezTo>
                  <a:lnTo>
                    <a:pt x="0" y="1"/>
                  </a:lnTo>
                  <a:close/>
                </a:path>
              </a:pathLst>
            </a:custGeom>
            <a:solidFill>
              <a:srgbClr val="1034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5214289" y="709758"/>
              <a:ext cx="158123" cy="133795"/>
            </a:xfrm>
            <a:custGeom>
              <a:rect b="b" l="l" r="r" t="t"/>
              <a:pathLst>
                <a:path extrusionOk="0" h="6341" w="7494">
                  <a:moveTo>
                    <a:pt x="1232" y="0"/>
                  </a:moveTo>
                  <a:cubicBezTo>
                    <a:pt x="925" y="0"/>
                    <a:pt x="630" y="51"/>
                    <a:pt x="354" y="166"/>
                  </a:cubicBezTo>
                  <a:cubicBezTo>
                    <a:pt x="354" y="166"/>
                    <a:pt x="0" y="1095"/>
                    <a:pt x="3456" y="3856"/>
                  </a:cubicBezTo>
                  <a:cubicBezTo>
                    <a:pt x="6324" y="6146"/>
                    <a:pt x="7212" y="6341"/>
                    <a:pt x="7431" y="6341"/>
                  </a:cubicBezTo>
                  <a:cubicBezTo>
                    <a:pt x="7476" y="6341"/>
                    <a:pt x="7493" y="6332"/>
                    <a:pt x="7493" y="6332"/>
                  </a:cubicBezTo>
                  <a:cubicBezTo>
                    <a:pt x="7493" y="6332"/>
                    <a:pt x="7099" y="3408"/>
                    <a:pt x="5877" y="2353"/>
                  </a:cubicBezTo>
                  <a:cubicBezTo>
                    <a:pt x="4847" y="1463"/>
                    <a:pt x="2877" y="0"/>
                    <a:pt x="1232" y="0"/>
                  </a:cubicBezTo>
                  <a:close/>
                </a:path>
              </a:pathLst>
            </a:custGeom>
            <a:solidFill>
              <a:srgbClr val="1034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p:nvPr/>
          </p:nvSpPr>
          <p:spPr>
            <a:xfrm>
              <a:off x="5202009" y="618395"/>
              <a:ext cx="52602" cy="68343"/>
            </a:xfrm>
            <a:custGeom>
              <a:rect b="b" l="l" r="r" t="t"/>
              <a:pathLst>
                <a:path extrusionOk="0" fill="none" h="3239" w="2493">
                  <a:moveTo>
                    <a:pt x="2492" y="0"/>
                  </a:moveTo>
                  <a:lnTo>
                    <a:pt x="0" y="3239"/>
                  </a:lnTo>
                </a:path>
              </a:pathLst>
            </a:custGeom>
            <a:noFill/>
            <a:ln cap="rnd" cmpd="sng" w="10625">
              <a:solidFill>
                <a:srgbClr val="174859"/>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5190973" y="675956"/>
              <a:ext cx="23083" cy="21522"/>
            </a:xfrm>
            <a:custGeom>
              <a:rect b="b" l="l" r="r" t="t"/>
              <a:pathLst>
                <a:path extrusionOk="0" h="1020" w="1094">
                  <a:moveTo>
                    <a:pt x="524" y="1"/>
                  </a:moveTo>
                  <a:cubicBezTo>
                    <a:pt x="446" y="1"/>
                    <a:pt x="368" y="19"/>
                    <a:pt x="295" y="55"/>
                  </a:cubicBezTo>
                  <a:cubicBezTo>
                    <a:pt x="110" y="147"/>
                    <a:pt x="1" y="342"/>
                    <a:pt x="16" y="548"/>
                  </a:cubicBezTo>
                  <a:cubicBezTo>
                    <a:pt x="30" y="753"/>
                    <a:pt x="168" y="929"/>
                    <a:pt x="364" y="994"/>
                  </a:cubicBezTo>
                  <a:cubicBezTo>
                    <a:pt x="417" y="1011"/>
                    <a:pt x="471" y="1020"/>
                    <a:pt x="524" y="1020"/>
                  </a:cubicBezTo>
                  <a:cubicBezTo>
                    <a:pt x="670" y="1020"/>
                    <a:pt x="811" y="958"/>
                    <a:pt x="910" y="844"/>
                  </a:cubicBezTo>
                  <a:cubicBezTo>
                    <a:pt x="1093" y="631"/>
                    <a:pt x="1070" y="309"/>
                    <a:pt x="857" y="124"/>
                  </a:cubicBezTo>
                  <a:cubicBezTo>
                    <a:pt x="763" y="43"/>
                    <a:pt x="644" y="1"/>
                    <a:pt x="5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p:nvPr/>
          </p:nvSpPr>
          <p:spPr>
            <a:xfrm>
              <a:off x="5221737" y="661671"/>
              <a:ext cx="195344" cy="181713"/>
            </a:xfrm>
            <a:custGeom>
              <a:rect b="b" l="l" r="r" t="t"/>
              <a:pathLst>
                <a:path extrusionOk="0" h="8612" w="9258">
                  <a:moveTo>
                    <a:pt x="2113" y="1"/>
                  </a:moveTo>
                  <a:lnTo>
                    <a:pt x="1" y="2444"/>
                  </a:lnTo>
                  <a:cubicBezTo>
                    <a:pt x="5849" y="4127"/>
                    <a:pt x="7140" y="8611"/>
                    <a:pt x="7140" y="8611"/>
                  </a:cubicBezTo>
                  <a:lnTo>
                    <a:pt x="9085" y="6360"/>
                  </a:lnTo>
                  <a:cubicBezTo>
                    <a:pt x="9085" y="6360"/>
                    <a:pt x="9258" y="4600"/>
                    <a:pt x="6428" y="2156"/>
                  </a:cubicBezTo>
                  <a:cubicBezTo>
                    <a:pt x="4108" y="152"/>
                    <a:pt x="2113" y="1"/>
                    <a:pt x="2113" y="1"/>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6425640" y="1976391"/>
              <a:ext cx="123815" cy="940385"/>
            </a:xfrm>
            <a:custGeom>
              <a:rect b="b" l="l" r="r" t="t"/>
              <a:pathLst>
                <a:path extrusionOk="0" fill="none" h="44568" w="5868">
                  <a:moveTo>
                    <a:pt x="1" y="0"/>
                  </a:moveTo>
                  <a:lnTo>
                    <a:pt x="5867" y="44567"/>
                  </a:lnTo>
                </a:path>
              </a:pathLst>
            </a:custGeom>
            <a:noFill/>
            <a:ln cap="rnd" cmpd="sng" w="24375">
              <a:solidFill>
                <a:srgbClr val="174859"/>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1"/>
            <p:cNvSpPr/>
            <p:nvPr/>
          </p:nvSpPr>
          <p:spPr>
            <a:xfrm>
              <a:off x="6241479" y="2905065"/>
              <a:ext cx="980496" cy="249212"/>
            </a:xfrm>
            <a:custGeom>
              <a:rect b="b" l="l" r="r" t="t"/>
              <a:pathLst>
                <a:path extrusionOk="0" h="11811" w="46469">
                  <a:moveTo>
                    <a:pt x="26137" y="1"/>
                  </a:moveTo>
                  <a:cubicBezTo>
                    <a:pt x="21532" y="1"/>
                    <a:pt x="16589" y="359"/>
                    <a:pt x="11989" y="1151"/>
                  </a:cubicBezTo>
                  <a:cubicBezTo>
                    <a:pt x="1" y="3214"/>
                    <a:pt x="1040" y="7123"/>
                    <a:pt x="1040" y="7123"/>
                  </a:cubicBezTo>
                  <a:cubicBezTo>
                    <a:pt x="1318" y="11330"/>
                    <a:pt x="9127" y="11810"/>
                    <a:pt x="15278" y="11810"/>
                  </a:cubicBezTo>
                  <a:cubicBezTo>
                    <a:pt x="17099" y="11810"/>
                    <a:pt x="18775" y="11768"/>
                    <a:pt x="20066" y="11768"/>
                  </a:cubicBezTo>
                  <a:cubicBezTo>
                    <a:pt x="25721" y="11768"/>
                    <a:pt x="40259" y="9748"/>
                    <a:pt x="43895" y="5276"/>
                  </a:cubicBezTo>
                  <a:cubicBezTo>
                    <a:pt x="46468" y="2110"/>
                    <a:pt x="37300" y="1"/>
                    <a:pt x="26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
            <p:cNvSpPr/>
            <p:nvPr/>
          </p:nvSpPr>
          <p:spPr>
            <a:xfrm>
              <a:off x="5448267" y="1054046"/>
              <a:ext cx="2469924" cy="823533"/>
            </a:xfrm>
            <a:custGeom>
              <a:rect b="b" l="l" r="r" t="t"/>
              <a:pathLst>
                <a:path extrusionOk="0" h="39030" w="117058">
                  <a:moveTo>
                    <a:pt x="59992" y="0"/>
                  </a:moveTo>
                  <a:lnTo>
                    <a:pt x="1" y="24387"/>
                  </a:lnTo>
                  <a:cubicBezTo>
                    <a:pt x="1" y="24387"/>
                    <a:pt x="53163" y="38531"/>
                    <a:pt x="55115" y="39020"/>
                  </a:cubicBezTo>
                  <a:cubicBezTo>
                    <a:pt x="55141" y="39026"/>
                    <a:pt x="55177" y="39029"/>
                    <a:pt x="55224" y="39029"/>
                  </a:cubicBezTo>
                  <a:cubicBezTo>
                    <a:pt x="58655" y="39029"/>
                    <a:pt x="117058" y="21454"/>
                    <a:pt x="117058" y="20973"/>
                  </a:cubicBezTo>
                  <a:cubicBezTo>
                    <a:pt x="117058" y="20486"/>
                    <a:pt x="64869" y="0"/>
                    <a:pt x="59992" y="0"/>
                  </a:cubicBezTo>
                  <a:close/>
                </a:path>
              </a:pathLst>
            </a:custGeom>
            <a:solidFill>
              <a:srgbClr val="1034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p:nvPr/>
          </p:nvSpPr>
          <p:spPr>
            <a:xfrm>
              <a:off x="6117179" y="1681793"/>
              <a:ext cx="1142354" cy="331861"/>
            </a:xfrm>
            <a:custGeom>
              <a:rect b="b" l="l" r="r" t="t"/>
              <a:pathLst>
                <a:path extrusionOk="0" h="15728" w="54140">
                  <a:moveTo>
                    <a:pt x="32192" y="1"/>
                  </a:moveTo>
                  <a:cubicBezTo>
                    <a:pt x="22924" y="1"/>
                    <a:pt x="4878" y="1464"/>
                    <a:pt x="1" y="11220"/>
                  </a:cubicBezTo>
                  <a:cubicBezTo>
                    <a:pt x="1" y="11220"/>
                    <a:pt x="1641" y="15728"/>
                    <a:pt x="21450" y="15728"/>
                  </a:cubicBezTo>
                  <a:cubicBezTo>
                    <a:pt x="23250" y="15728"/>
                    <a:pt x="25201" y="15691"/>
                    <a:pt x="27314" y="15609"/>
                  </a:cubicBezTo>
                  <a:cubicBezTo>
                    <a:pt x="52676" y="14633"/>
                    <a:pt x="54140" y="11220"/>
                    <a:pt x="54140" y="11220"/>
                  </a:cubicBezTo>
                  <a:cubicBezTo>
                    <a:pt x="54140" y="11220"/>
                    <a:pt x="41458" y="1"/>
                    <a:pt x="32192" y="1"/>
                  </a:cubicBezTo>
                  <a:close/>
                </a:path>
              </a:pathLst>
            </a:custGeom>
            <a:solidFill>
              <a:srgbClr val="1034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1"/>
            <p:cNvSpPr/>
            <p:nvPr/>
          </p:nvSpPr>
          <p:spPr>
            <a:xfrm>
              <a:off x="7166883" y="1862113"/>
              <a:ext cx="80496" cy="1095807"/>
            </a:xfrm>
            <a:custGeom>
              <a:rect b="b" l="l" r="r" t="t"/>
              <a:pathLst>
                <a:path extrusionOk="0" fill="none" h="51934" w="3815">
                  <a:moveTo>
                    <a:pt x="3814" y="1"/>
                  </a:moveTo>
                  <a:lnTo>
                    <a:pt x="0" y="51934"/>
                  </a:lnTo>
                </a:path>
              </a:pathLst>
            </a:custGeom>
            <a:noFill/>
            <a:ln cap="rnd" cmpd="sng" w="24375">
              <a:solidFill>
                <a:srgbClr val="174859"/>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6839158" y="2998369"/>
              <a:ext cx="162765" cy="129406"/>
            </a:xfrm>
            <a:custGeom>
              <a:rect b="b" l="l" r="r" t="t"/>
              <a:pathLst>
                <a:path extrusionOk="0" h="6133" w="7714">
                  <a:moveTo>
                    <a:pt x="1519" y="0"/>
                  </a:moveTo>
                  <a:cubicBezTo>
                    <a:pt x="840" y="0"/>
                    <a:pt x="1" y="576"/>
                    <a:pt x="195" y="1022"/>
                  </a:cubicBezTo>
                  <a:cubicBezTo>
                    <a:pt x="461" y="1628"/>
                    <a:pt x="1685" y="2870"/>
                    <a:pt x="1555" y="3546"/>
                  </a:cubicBezTo>
                  <a:cubicBezTo>
                    <a:pt x="1423" y="4222"/>
                    <a:pt x="2440" y="5195"/>
                    <a:pt x="3072" y="5307"/>
                  </a:cubicBezTo>
                  <a:cubicBezTo>
                    <a:pt x="3682" y="5415"/>
                    <a:pt x="4314" y="6132"/>
                    <a:pt x="4535" y="6132"/>
                  </a:cubicBezTo>
                  <a:cubicBezTo>
                    <a:pt x="4543" y="6132"/>
                    <a:pt x="4551" y="6131"/>
                    <a:pt x="4558" y="6129"/>
                  </a:cubicBezTo>
                  <a:cubicBezTo>
                    <a:pt x="4755" y="6071"/>
                    <a:pt x="4803" y="5800"/>
                    <a:pt x="4565" y="5303"/>
                  </a:cubicBezTo>
                  <a:cubicBezTo>
                    <a:pt x="4327" y="4807"/>
                    <a:pt x="3323" y="4418"/>
                    <a:pt x="3323" y="4418"/>
                  </a:cubicBezTo>
                  <a:lnTo>
                    <a:pt x="3323" y="4418"/>
                  </a:lnTo>
                  <a:cubicBezTo>
                    <a:pt x="3323" y="4418"/>
                    <a:pt x="3738" y="4446"/>
                    <a:pt x="4452" y="4572"/>
                  </a:cubicBezTo>
                  <a:cubicBezTo>
                    <a:pt x="5166" y="4698"/>
                    <a:pt x="5968" y="5539"/>
                    <a:pt x="5968" y="5539"/>
                  </a:cubicBezTo>
                  <a:cubicBezTo>
                    <a:pt x="6079" y="5577"/>
                    <a:pt x="6182" y="5592"/>
                    <a:pt x="6275" y="5592"/>
                  </a:cubicBezTo>
                  <a:cubicBezTo>
                    <a:pt x="6662" y="5592"/>
                    <a:pt x="6891" y="5330"/>
                    <a:pt x="6891" y="5330"/>
                  </a:cubicBezTo>
                  <a:cubicBezTo>
                    <a:pt x="6905" y="5332"/>
                    <a:pt x="6919" y="5333"/>
                    <a:pt x="6932" y="5333"/>
                  </a:cubicBezTo>
                  <a:cubicBezTo>
                    <a:pt x="7229" y="5333"/>
                    <a:pt x="7455" y="4777"/>
                    <a:pt x="7455" y="4777"/>
                  </a:cubicBezTo>
                  <a:cubicBezTo>
                    <a:pt x="7713" y="4637"/>
                    <a:pt x="7014" y="3580"/>
                    <a:pt x="7014" y="3580"/>
                  </a:cubicBezTo>
                  <a:cubicBezTo>
                    <a:pt x="7235" y="3386"/>
                    <a:pt x="6180" y="2501"/>
                    <a:pt x="5578" y="2208"/>
                  </a:cubicBezTo>
                  <a:cubicBezTo>
                    <a:pt x="4978" y="1914"/>
                    <a:pt x="3178" y="1549"/>
                    <a:pt x="3178" y="1549"/>
                  </a:cubicBezTo>
                  <a:lnTo>
                    <a:pt x="2137" y="258"/>
                  </a:lnTo>
                  <a:cubicBezTo>
                    <a:pt x="1989" y="75"/>
                    <a:pt x="1765" y="0"/>
                    <a:pt x="1519"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p:nvPr/>
          </p:nvSpPr>
          <p:spPr>
            <a:xfrm>
              <a:off x="6728425" y="2704657"/>
              <a:ext cx="177535" cy="353362"/>
            </a:xfrm>
            <a:custGeom>
              <a:rect b="b" l="l" r="r" t="t"/>
              <a:pathLst>
                <a:path extrusionOk="0" h="16747" w="8414">
                  <a:moveTo>
                    <a:pt x="1615" y="0"/>
                  </a:moveTo>
                  <a:cubicBezTo>
                    <a:pt x="786" y="0"/>
                    <a:pt x="1" y="281"/>
                    <a:pt x="41" y="938"/>
                  </a:cubicBezTo>
                  <a:cubicBezTo>
                    <a:pt x="41" y="938"/>
                    <a:pt x="490" y="8829"/>
                    <a:pt x="926" y="9633"/>
                  </a:cubicBezTo>
                  <a:cubicBezTo>
                    <a:pt x="1364" y="10437"/>
                    <a:pt x="5809" y="16747"/>
                    <a:pt x="5809" y="16747"/>
                  </a:cubicBezTo>
                  <a:cubicBezTo>
                    <a:pt x="5809" y="16747"/>
                    <a:pt x="8414" y="16481"/>
                    <a:pt x="8272" y="14518"/>
                  </a:cubicBezTo>
                  <a:cubicBezTo>
                    <a:pt x="8130" y="12555"/>
                    <a:pt x="4269" y="9825"/>
                    <a:pt x="4386" y="9069"/>
                  </a:cubicBezTo>
                  <a:cubicBezTo>
                    <a:pt x="4503" y="8311"/>
                    <a:pt x="3643" y="1752"/>
                    <a:pt x="3458" y="786"/>
                  </a:cubicBezTo>
                  <a:cubicBezTo>
                    <a:pt x="3364" y="297"/>
                    <a:pt x="2466" y="0"/>
                    <a:pt x="16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1"/>
            <p:cNvSpPr/>
            <p:nvPr/>
          </p:nvSpPr>
          <p:spPr>
            <a:xfrm>
              <a:off x="6318726" y="2335091"/>
              <a:ext cx="125165" cy="147215"/>
            </a:xfrm>
            <a:custGeom>
              <a:rect b="b" l="l" r="r" t="t"/>
              <a:pathLst>
                <a:path extrusionOk="0" h="6977" w="5932">
                  <a:moveTo>
                    <a:pt x="1395" y="0"/>
                  </a:moveTo>
                  <a:cubicBezTo>
                    <a:pt x="1166" y="0"/>
                    <a:pt x="1006" y="92"/>
                    <a:pt x="1006" y="92"/>
                  </a:cubicBezTo>
                  <a:cubicBezTo>
                    <a:pt x="967" y="70"/>
                    <a:pt x="925" y="61"/>
                    <a:pt x="882" y="61"/>
                  </a:cubicBezTo>
                  <a:cubicBezTo>
                    <a:pt x="614" y="61"/>
                    <a:pt x="291" y="427"/>
                    <a:pt x="291" y="427"/>
                  </a:cubicBezTo>
                  <a:cubicBezTo>
                    <a:pt x="1" y="475"/>
                    <a:pt x="312" y="1703"/>
                    <a:pt x="312" y="1703"/>
                  </a:cubicBezTo>
                  <a:cubicBezTo>
                    <a:pt x="39" y="1813"/>
                    <a:pt x="743" y="2998"/>
                    <a:pt x="1213" y="3472"/>
                  </a:cubicBezTo>
                  <a:cubicBezTo>
                    <a:pt x="1683" y="3948"/>
                    <a:pt x="3262" y="4887"/>
                    <a:pt x="3262" y="4887"/>
                  </a:cubicBezTo>
                  <a:lnTo>
                    <a:pt x="3819" y="6450"/>
                  </a:lnTo>
                  <a:cubicBezTo>
                    <a:pt x="3952" y="6821"/>
                    <a:pt x="4390" y="6976"/>
                    <a:pt x="4831" y="6976"/>
                  </a:cubicBezTo>
                  <a:cubicBezTo>
                    <a:pt x="5379" y="6976"/>
                    <a:pt x="5932" y="6735"/>
                    <a:pt x="5904" y="6369"/>
                  </a:cubicBezTo>
                  <a:cubicBezTo>
                    <a:pt x="5853" y="5709"/>
                    <a:pt x="5106" y="4131"/>
                    <a:pt x="5453" y="3537"/>
                  </a:cubicBezTo>
                  <a:cubicBezTo>
                    <a:pt x="5801" y="2942"/>
                    <a:pt x="5162" y="1689"/>
                    <a:pt x="4602" y="1374"/>
                  </a:cubicBezTo>
                  <a:cubicBezTo>
                    <a:pt x="4041" y="1060"/>
                    <a:pt x="3675" y="117"/>
                    <a:pt x="3471" y="108"/>
                  </a:cubicBezTo>
                  <a:cubicBezTo>
                    <a:pt x="3467" y="107"/>
                    <a:pt x="3463" y="107"/>
                    <a:pt x="3459" y="107"/>
                  </a:cubicBezTo>
                  <a:cubicBezTo>
                    <a:pt x="3260" y="107"/>
                    <a:pt x="3132" y="349"/>
                    <a:pt x="3192" y="885"/>
                  </a:cubicBezTo>
                  <a:cubicBezTo>
                    <a:pt x="3254" y="1432"/>
                    <a:pt x="4073" y="2129"/>
                    <a:pt x="4073" y="2129"/>
                  </a:cubicBezTo>
                  <a:cubicBezTo>
                    <a:pt x="4073" y="2129"/>
                    <a:pt x="3689" y="1968"/>
                    <a:pt x="3057" y="1612"/>
                  </a:cubicBezTo>
                  <a:cubicBezTo>
                    <a:pt x="2426" y="1257"/>
                    <a:pt x="1946" y="199"/>
                    <a:pt x="1946" y="199"/>
                  </a:cubicBezTo>
                  <a:cubicBezTo>
                    <a:pt x="1750" y="45"/>
                    <a:pt x="1556" y="0"/>
                    <a:pt x="1395"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a:off x="6770562" y="3597039"/>
              <a:ext cx="41841" cy="72246"/>
            </a:xfrm>
            <a:custGeom>
              <a:rect b="b" l="l" r="r" t="t"/>
              <a:pathLst>
                <a:path extrusionOk="0" h="3424" w="1983">
                  <a:moveTo>
                    <a:pt x="1383" y="1"/>
                  </a:moveTo>
                  <a:cubicBezTo>
                    <a:pt x="1005" y="1"/>
                    <a:pt x="525" y="104"/>
                    <a:pt x="249" y="560"/>
                  </a:cubicBezTo>
                  <a:cubicBezTo>
                    <a:pt x="249" y="560"/>
                    <a:pt x="0" y="2405"/>
                    <a:pt x="469" y="3069"/>
                  </a:cubicBezTo>
                  <a:cubicBezTo>
                    <a:pt x="644" y="3317"/>
                    <a:pt x="842" y="3423"/>
                    <a:pt x="1033" y="3423"/>
                  </a:cubicBezTo>
                  <a:cubicBezTo>
                    <a:pt x="1355" y="3423"/>
                    <a:pt x="1654" y="3122"/>
                    <a:pt x="1780" y="2690"/>
                  </a:cubicBezTo>
                  <a:cubicBezTo>
                    <a:pt x="1982" y="2003"/>
                    <a:pt x="1938" y="71"/>
                    <a:pt x="1938" y="71"/>
                  </a:cubicBezTo>
                  <a:cubicBezTo>
                    <a:pt x="1938" y="71"/>
                    <a:pt x="1696" y="1"/>
                    <a:pt x="1383"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1"/>
            <p:cNvSpPr/>
            <p:nvPr/>
          </p:nvSpPr>
          <p:spPr>
            <a:xfrm>
              <a:off x="6765413" y="3640611"/>
              <a:ext cx="194584" cy="72858"/>
            </a:xfrm>
            <a:custGeom>
              <a:rect b="b" l="l" r="r" t="t"/>
              <a:pathLst>
                <a:path extrusionOk="0" h="3453" w="9222">
                  <a:moveTo>
                    <a:pt x="503" y="1"/>
                  </a:moveTo>
                  <a:cubicBezTo>
                    <a:pt x="239" y="1"/>
                    <a:pt x="12" y="214"/>
                    <a:pt x="9" y="491"/>
                  </a:cubicBezTo>
                  <a:cubicBezTo>
                    <a:pt x="3" y="1272"/>
                    <a:pt x="0" y="2528"/>
                    <a:pt x="54" y="2923"/>
                  </a:cubicBezTo>
                  <a:cubicBezTo>
                    <a:pt x="109" y="3322"/>
                    <a:pt x="776" y="3372"/>
                    <a:pt x="1481" y="3372"/>
                  </a:cubicBezTo>
                  <a:cubicBezTo>
                    <a:pt x="1715" y="3372"/>
                    <a:pt x="1953" y="3367"/>
                    <a:pt x="2175" y="3367"/>
                  </a:cubicBezTo>
                  <a:cubicBezTo>
                    <a:pt x="2261" y="3367"/>
                    <a:pt x="2345" y="3367"/>
                    <a:pt x="2425" y="3370"/>
                  </a:cubicBezTo>
                  <a:cubicBezTo>
                    <a:pt x="2823" y="3381"/>
                    <a:pt x="4201" y="3452"/>
                    <a:pt x="5610" y="3452"/>
                  </a:cubicBezTo>
                  <a:cubicBezTo>
                    <a:pt x="7392" y="3452"/>
                    <a:pt x="9222" y="3339"/>
                    <a:pt x="9175" y="2848"/>
                  </a:cubicBezTo>
                  <a:cubicBezTo>
                    <a:pt x="9091" y="1970"/>
                    <a:pt x="7544" y="1293"/>
                    <a:pt x="6627" y="1121"/>
                  </a:cubicBezTo>
                  <a:cubicBezTo>
                    <a:pt x="5965" y="997"/>
                    <a:pt x="4223" y="398"/>
                    <a:pt x="3301" y="73"/>
                  </a:cubicBezTo>
                  <a:cubicBezTo>
                    <a:pt x="3180" y="30"/>
                    <a:pt x="3056" y="10"/>
                    <a:pt x="2931" y="10"/>
                  </a:cubicBezTo>
                  <a:cubicBezTo>
                    <a:pt x="2760" y="10"/>
                    <a:pt x="2589" y="47"/>
                    <a:pt x="2426" y="112"/>
                  </a:cubicBezTo>
                  <a:cubicBezTo>
                    <a:pt x="2276" y="173"/>
                    <a:pt x="2085" y="197"/>
                    <a:pt x="1876" y="197"/>
                  </a:cubicBezTo>
                  <a:cubicBezTo>
                    <a:pt x="1468" y="197"/>
                    <a:pt x="993" y="105"/>
                    <a:pt x="624" y="16"/>
                  </a:cubicBezTo>
                  <a:cubicBezTo>
                    <a:pt x="583" y="6"/>
                    <a:pt x="543" y="1"/>
                    <a:pt x="503" y="1"/>
                  </a:cubicBezTo>
                  <a:close/>
                </a:path>
              </a:pathLst>
            </a:custGeom>
            <a:solidFill>
              <a:srgbClr val="5384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1"/>
            <p:cNvSpPr/>
            <p:nvPr/>
          </p:nvSpPr>
          <p:spPr>
            <a:xfrm>
              <a:off x="6512635" y="3595605"/>
              <a:ext cx="52539" cy="69440"/>
            </a:xfrm>
            <a:custGeom>
              <a:rect b="b" l="l" r="r" t="t"/>
              <a:pathLst>
                <a:path extrusionOk="0" h="3291" w="2490">
                  <a:moveTo>
                    <a:pt x="1518" y="1"/>
                  </a:moveTo>
                  <a:cubicBezTo>
                    <a:pt x="1253" y="1"/>
                    <a:pt x="972" y="76"/>
                    <a:pt x="732" y="303"/>
                  </a:cubicBezTo>
                  <a:cubicBezTo>
                    <a:pt x="732" y="303"/>
                    <a:pt x="0" y="2016"/>
                    <a:pt x="276" y="2781"/>
                  </a:cubicBezTo>
                  <a:cubicBezTo>
                    <a:pt x="404" y="3138"/>
                    <a:pt x="627" y="3291"/>
                    <a:pt x="867" y="3291"/>
                  </a:cubicBezTo>
                  <a:cubicBezTo>
                    <a:pt x="1142" y="3291"/>
                    <a:pt x="1439" y="3090"/>
                    <a:pt x="1641" y="2765"/>
                  </a:cubicBezTo>
                  <a:cubicBezTo>
                    <a:pt x="2018" y="2155"/>
                    <a:pt x="2490" y="282"/>
                    <a:pt x="2490" y="282"/>
                  </a:cubicBezTo>
                  <a:cubicBezTo>
                    <a:pt x="2490" y="282"/>
                    <a:pt x="2032" y="1"/>
                    <a:pt x="1518"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6498224" y="3639915"/>
              <a:ext cx="194584" cy="72837"/>
            </a:xfrm>
            <a:custGeom>
              <a:rect b="b" l="l" r="r" t="t"/>
              <a:pathLst>
                <a:path extrusionOk="0" h="3452" w="9222">
                  <a:moveTo>
                    <a:pt x="504" y="0"/>
                  </a:moveTo>
                  <a:cubicBezTo>
                    <a:pt x="240" y="0"/>
                    <a:pt x="12" y="212"/>
                    <a:pt x="9" y="490"/>
                  </a:cubicBezTo>
                  <a:cubicBezTo>
                    <a:pt x="1" y="1271"/>
                    <a:pt x="0" y="2527"/>
                    <a:pt x="54" y="2922"/>
                  </a:cubicBezTo>
                  <a:cubicBezTo>
                    <a:pt x="109" y="3321"/>
                    <a:pt x="773" y="3372"/>
                    <a:pt x="1475" y="3372"/>
                  </a:cubicBezTo>
                  <a:cubicBezTo>
                    <a:pt x="1715" y="3372"/>
                    <a:pt x="1960" y="3366"/>
                    <a:pt x="2187" y="3366"/>
                  </a:cubicBezTo>
                  <a:cubicBezTo>
                    <a:pt x="2269" y="3366"/>
                    <a:pt x="2349" y="3367"/>
                    <a:pt x="2425" y="3369"/>
                  </a:cubicBezTo>
                  <a:cubicBezTo>
                    <a:pt x="2823" y="3380"/>
                    <a:pt x="4201" y="3451"/>
                    <a:pt x="5610" y="3451"/>
                  </a:cubicBezTo>
                  <a:cubicBezTo>
                    <a:pt x="7392" y="3451"/>
                    <a:pt x="9222" y="3338"/>
                    <a:pt x="9174" y="2847"/>
                  </a:cubicBezTo>
                  <a:cubicBezTo>
                    <a:pt x="9091" y="1970"/>
                    <a:pt x="7544" y="1292"/>
                    <a:pt x="6626" y="1120"/>
                  </a:cubicBezTo>
                  <a:cubicBezTo>
                    <a:pt x="5964" y="997"/>
                    <a:pt x="4223" y="397"/>
                    <a:pt x="3301" y="72"/>
                  </a:cubicBezTo>
                  <a:cubicBezTo>
                    <a:pt x="3180" y="29"/>
                    <a:pt x="3055" y="9"/>
                    <a:pt x="2930" y="9"/>
                  </a:cubicBezTo>
                  <a:cubicBezTo>
                    <a:pt x="2759" y="9"/>
                    <a:pt x="2588" y="46"/>
                    <a:pt x="2426" y="111"/>
                  </a:cubicBezTo>
                  <a:cubicBezTo>
                    <a:pt x="2276" y="172"/>
                    <a:pt x="2085" y="196"/>
                    <a:pt x="1876" y="196"/>
                  </a:cubicBezTo>
                  <a:cubicBezTo>
                    <a:pt x="1468" y="196"/>
                    <a:pt x="992" y="104"/>
                    <a:pt x="624" y="15"/>
                  </a:cubicBezTo>
                  <a:cubicBezTo>
                    <a:pt x="584" y="5"/>
                    <a:pt x="543" y="0"/>
                    <a:pt x="504" y="0"/>
                  </a:cubicBezTo>
                  <a:close/>
                </a:path>
              </a:pathLst>
            </a:custGeom>
            <a:solidFill>
              <a:srgbClr val="5384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p:nvPr/>
          </p:nvSpPr>
          <p:spPr>
            <a:xfrm>
              <a:off x="6598470" y="2996175"/>
              <a:ext cx="226909" cy="624138"/>
            </a:xfrm>
            <a:custGeom>
              <a:rect b="b" l="l" r="r" t="t"/>
              <a:pathLst>
                <a:path extrusionOk="0" h="29580" w="10754">
                  <a:moveTo>
                    <a:pt x="5781" y="0"/>
                  </a:moveTo>
                  <a:cubicBezTo>
                    <a:pt x="3965" y="0"/>
                    <a:pt x="0" y="1366"/>
                    <a:pt x="0" y="1366"/>
                  </a:cubicBezTo>
                  <a:cubicBezTo>
                    <a:pt x="0" y="1366"/>
                    <a:pt x="568" y="4730"/>
                    <a:pt x="1977" y="5991"/>
                  </a:cubicBezTo>
                  <a:cubicBezTo>
                    <a:pt x="1977" y="5991"/>
                    <a:pt x="6486" y="15424"/>
                    <a:pt x="6924" y="17127"/>
                  </a:cubicBezTo>
                  <a:cubicBezTo>
                    <a:pt x="7362" y="18832"/>
                    <a:pt x="8118" y="29389"/>
                    <a:pt x="8089" y="29509"/>
                  </a:cubicBezTo>
                  <a:cubicBezTo>
                    <a:pt x="8080" y="29545"/>
                    <a:pt x="8282" y="29579"/>
                    <a:pt x="8573" y="29579"/>
                  </a:cubicBezTo>
                  <a:cubicBezTo>
                    <a:pt x="9240" y="29579"/>
                    <a:pt x="10380" y="29400"/>
                    <a:pt x="10534" y="28660"/>
                  </a:cubicBezTo>
                  <a:cubicBezTo>
                    <a:pt x="10753" y="27597"/>
                    <a:pt x="10640" y="16700"/>
                    <a:pt x="10373" y="15859"/>
                  </a:cubicBezTo>
                  <a:cubicBezTo>
                    <a:pt x="10105" y="15019"/>
                    <a:pt x="6973" y="4421"/>
                    <a:pt x="6973" y="4421"/>
                  </a:cubicBezTo>
                  <a:cubicBezTo>
                    <a:pt x="6973" y="4421"/>
                    <a:pt x="7261" y="1171"/>
                    <a:pt x="6612" y="242"/>
                  </a:cubicBezTo>
                  <a:cubicBezTo>
                    <a:pt x="6492" y="70"/>
                    <a:pt x="6191" y="0"/>
                    <a:pt x="57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1"/>
            <p:cNvSpPr/>
            <p:nvPr/>
          </p:nvSpPr>
          <p:spPr>
            <a:xfrm>
              <a:off x="6517910" y="3008117"/>
              <a:ext cx="229040" cy="616331"/>
            </a:xfrm>
            <a:custGeom>
              <a:rect b="b" l="l" r="r" t="t"/>
              <a:pathLst>
                <a:path extrusionOk="0" h="29210" w="10855">
                  <a:moveTo>
                    <a:pt x="10716" y="1"/>
                  </a:moveTo>
                  <a:cubicBezTo>
                    <a:pt x="10716" y="1"/>
                    <a:pt x="3866" y="466"/>
                    <a:pt x="3826" y="1508"/>
                  </a:cubicBezTo>
                  <a:lnTo>
                    <a:pt x="3449" y="15975"/>
                  </a:lnTo>
                  <a:lnTo>
                    <a:pt x="1" y="28552"/>
                  </a:lnTo>
                  <a:cubicBezTo>
                    <a:pt x="1" y="28552"/>
                    <a:pt x="564" y="29210"/>
                    <a:pt x="1459" y="29210"/>
                  </a:cubicBezTo>
                  <a:cubicBezTo>
                    <a:pt x="1684" y="29210"/>
                    <a:pt x="1932" y="29168"/>
                    <a:pt x="2196" y="29063"/>
                  </a:cubicBezTo>
                  <a:cubicBezTo>
                    <a:pt x="3505" y="27324"/>
                    <a:pt x="6935" y="17427"/>
                    <a:pt x="7397" y="16075"/>
                  </a:cubicBezTo>
                  <a:cubicBezTo>
                    <a:pt x="7858" y="14723"/>
                    <a:pt x="8568" y="5829"/>
                    <a:pt x="8568" y="5829"/>
                  </a:cubicBezTo>
                  <a:cubicBezTo>
                    <a:pt x="8568" y="5829"/>
                    <a:pt x="10802" y="4441"/>
                    <a:pt x="10828" y="3290"/>
                  </a:cubicBezTo>
                  <a:cubicBezTo>
                    <a:pt x="10854" y="2138"/>
                    <a:pt x="10716" y="1"/>
                    <a:pt x="107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6554920" y="2666677"/>
              <a:ext cx="225643" cy="396406"/>
            </a:xfrm>
            <a:custGeom>
              <a:rect b="b" l="l" r="r" t="t"/>
              <a:pathLst>
                <a:path extrusionOk="0" h="18787" w="10694">
                  <a:moveTo>
                    <a:pt x="5497" y="1"/>
                  </a:moveTo>
                  <a:cubicBezTo>
                    <a:pt x="5497" y="1"/>
                    <a:pt x="371" y="755"/>
                    <a:pt x="185" y="2061"/>
                  </a:cubicBezTo>
                  <a:cubicBezTo>
                    <a:pt x="1" y="3367"/>
                    <a:pt x="721" y="17023"/>
                    <a:pt x="1947" y="17902"/>
                  </a:cubicBezTo>
                  <a:cubicBezTo>
                    <a:pt x="2669" y="18421"/>
                    <a:pt x="4504" y="18786"/>
                    <a:pt x="6006" y="18786"/>
                  </a:cubicBezTo>
                  <a:cubicBezTo>
                    <a:pt x="7053" y="18786"/>
                    <a:pt x="7939" y="18608"/>
                    <a:pt x="8174" y="18181"/>
                  </a:cubicBezTo>
                  <a:cubicBezTo>
                    <a:pt x="8746" y="17141"/>
                    <a:pt x="10693" y="3921"/>
                    <a:pt x="10629" y="2808"/>
                  </a:cubicBezTo>
                  <a:cubicBezTo>
                    <a:pt x="10564" y="1694"/>
                    <a:pt x="8917" y="397"/>
                    <a:pt x="7862" y="274"/>
                  </a:cubicBezTo>
                  <a:lnTo>
                    <a:pt x="549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a:off x="6540340" y="2666677"/>
              <a:ext cx="146666" cy="415332"/>
            </a:xfrm>
            <a:custGeom>
              <a:rect b="b" l="l" r="r" t="t"/>
              <a:pathLst>
                <a:path extrusionOk="0" h="19684" w="6951">
                  <a:moveTo>
                    <a:pt x="6187" y="1"/>
                  </a:moveTo>
                  <a:cubicBezTo>
                    <a:pt x="1" y="426"/>
                    <a:pt x="328" y="2273"/>
                    <a:pt x="328" y="2273"/>
                  </a:cubicBezTo>
                  <a:cubicBezTo>
                    <a:pt x="328" y="2273"/>
                    <a:pt x="361" y="8250"/>
                    <a:pt x="453" y="9367"/>
                  </a:cubicBezTo>
                  <a:cubicBezTo>
                    <a:pt x="544" y="10484"/>
                    <a:pt x="735" y="18389"/>
                    <a:pt x="735" y="18389"/>
                  </a:cubicBezTo>
                  <a:cubicBezTo>
                    <a:pt x="2045" y="19400"/>
                    <a:pt x="3257" y="19684"/>
                    <a:pt x="4205" y="19684"/>
                  </a:cubicBezTo>
                  <a:cubicBezTo>
                    <a:pt x="5423" y="19684"/>
                    <a:pt x="6207" y="19216"/>
                    <a:pt x="6207" y="19216"/>
                  </a:cubicBezTo>
                  <a:cubicBezTo>
                    <a:pt x="6950" y="17421"/>
                    <a:pt x="6371" y="9721"/>
                    <a:pt x="6371" y="9721"/>
                  </a:cubicBezTo>
                  <a:lnTo>
                    <a:pt x="618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a:off x="6702324" y="2676995"/>
              <a:ext cx="89738" cy="392270"/>
            </a:xfrm>
            <a:custGeom>
              <a:rect b="b" l="l" r="r" t="t"/>
              <a:pathLst>
                <a:path extrusionOk="0" h="18591" w="4253">
                  <a:moveTo>
                    <a:pt x="2729" y="1"/>
                  </a:moveTo>
                  <a:cubicBezTo>
                    <a:pt x="2729" y="1"/>
                    <a:pt x="1306" y="353"/>
                    <a:pt x="1106" y="2709"/>
                  </a:cubicBezTo>
                  <a:cubicBezTo>
                    <a:pt x="907" y="5063"/>
                    <a:pt x="0" y="10449"/>
                    <a:pt x="0" y="10449"/>
                  </a:cubicBezTo>
                  <a:cubicBezTo>
                    <a:pt x="0" y="10449"/>
                    <a:pt x="983" y="17419"/>
                    <a:pt x="1188" y="17692"/>
                  </a:cubicBezTo>
                  <a:cubicBezTo>
                    <a:pt x="1394" y="17967"/>
                    <a:pt x="1981" y="18404"/>
                    <a:pt x="2844" y="18588"/>
                  </a:cubicBezTo>
                  <a:cubicBezTo>
                    <a:pt x="2851" y="18590"/>
                    <a:pt x="2858" y="18591"/>
                    <a:pt x="2864" y="18591"/>
                  </a:cubicBezTo>
                  <a:cubicBezTo>
                    <a:pt x="3699" y="18591"/>
                    <a:pt x="3139" y="7093"/>
                    <a:pt x="3139" y="7093"/>
                  </a:cubicBezTo>
                  <a:cubicBezTo>
                    <a:pt x="3139" y="7093"/>
                    <a:pt x="4252" y="2622"/>
                    <a:pt x="3733" y="1962"/>
                  </a:cubicBezTo>
                  <a:cubicBezTo>
                    <a:pt x="3214" y="1302"/>
                    <a:pt x="2729" y="1"/>
                    <a:pt x="27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6592393" y="2431813"/>
              <a:ext cx="209439" cy="271747"/>
            </a:xfrm>
            <a:custGeom>
              <a:rect b="b" l="l" r="r" t="t"/>
              <a:pathLst>
                <a:path extrusionOk="0" h="12879" w="9926">
                  <a:moveTo>
                    <a:pt x="4873" y="1"/>
                  </a:moveTo>
                  <a:cubicBezTo>
                    <a:pt x="1333" y="1"/>
                    <a:pt x="0" y="3064"/>
                    <a:pt x="230" y="5509"/>
                  </a:cubicBezTo>
                  <a:cubicBezTo>
                    <a:pt x="459" y="7967"/>
                    <a:pt x="2344" y="10167"/>
                    <a:pt x="3088" y="10259"/>
                  </a:cubicBezTo>
                  <a:cubicBezTo>
                    <a:pt x="3832" y="10350"/>
                    <a:pt x="3420" y="12226"/>
                    <a:pt x="3420" y="12226"/>
                  </a:cubicBezTo>
                  <a:cubicBezTo>
                    <a:pt x="3420" y="12226"/>
                    <a:pt x="4374" y="12879"/>
                    <a:pt x="5312" y="12879"/>
                  </a:cubicBezTo>
                  <a:cubicBezTo>
                    <a:pt x="5824" y="12879"/>
                    <a:pt x="6330" y="12684"/>
                    <a:pt x="6675" y="12084"/>
                  </a:cubicBezTo>
                  <a:lnTo>
                    <a:pt x="6611" y="10599"/>
                  </a:lnTo>
                  <a:cubicBezTo>
                    <a:pt x="6611" y="10599"/>
                    <a:pt x="9753" y="10339"/>
                    <a:pt x="9839" y="8054"/>
                  </a:cubicBezTo>
                  <a:cubicBezTo>
                    <a:pt x="9926" y="5767"/>
                    <a:pt x="9419" y="4575"/>
                    <a:pt x="9419" y="4575"/>
                  </a:cubicBezTo>
                  <a:cubicBezTo>
                    <a:pt x="9419" y="4575"/>
                    <a:pt x="8505" y="30"/>
                    <a:pt x="4926" y="1"/>
                  </a:cubicBezTo>
                  <a:cubicBezTo>
                    <a:pt x="4908" y="1"/>
                    <a:pt x="4890" y="1"/>
                    <a:pt x="4873"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6376055" y="2441604"/>
              <a:ext cx="246174" cy="327113"/>
            </a:xfrm>
            <a:custGeom>
              <a:rect b="b" l="l" r="r" t="t"/>
              <a:pathLst>
                <a:path extrusionOk="0" h="15503" w="11667">
                  <a:moveTo>
                    <a:pt x="2105" y="1"/>
                  </a:moveTo>
                  <a:cubicBezTo>
                    <a:pt x="996" y="1"/>
                    <a:pt x="1" y="1034"/>
                    <a:pt x="1" y="1034"/>
                  </a:cubicBezTo>
                  <a:cubicBezTo>
                    <a:pt x="1" y="1034"/>
                    <a:pt x="2223" y="8427"/>
                    <a:pt x="2587" y="9266"/>
                  </a:cubicBezTo>
                  <a:cubicBezTo>
                    <a:pt x="2949" y="10105"/>
                    <a:pt x="8883" y="15328"/>
                    <a:pt x="8883" y="15328"/>
                  </a:cubicBezTo>
                  <a:cubicBezTo>
                    <a:pt x="9019" y="15449"/>
                    <a:pt x="9172" y="15502"/>
                    <a:pt x="9333" y="15502"/>
                  </a:cubicBezTo>
                  <a:cubicBezTo>
                    <a:pt x="10346" y="15502"/>
                    <a:pt x="11666" y="13372"/>
                    <a:pt x="11109" y="12733"/>
                  </a:cubicBezTo>
                  <a:cubicBezTo>
                    <a:pt x="10464" y="11990"/>
                    <a:pt x="5833" y="7266"/>
                    <a:pt x="5165" y="6891"/>
                  </a:cubicBezTo>
                  <a:cubicBezTo>
                    <a:pt x="4498" y="6517"/>
                    <a:pt x="4733" y="1794"/>
                    <a:pt x="3275" y="471"/>
                  </a:cubicBezTo>
                  <a:cubicBezTo>
                    <a:pt x="2897" y="128"/>
                    <a:pt x="2494" y="1"/>
                    <a:pt x="21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6552978" y="2361023"/>
              <a:ext cx="257884" cy="282424"/>
            </a:xfrm>
            <a:custGeom>
              <a:rect b="b" l="l" r="r" t="t"/>
              <a:pathLst>
                <a:path extrusionOk="0" h="13385" w="12222">
                  <a:moveTo>
                    <a:pt x="12023" y="1"/>
                  </a:moveTo>
                  <a:lnTo>
                    <a:pt x="12023" y="1"/>
                  </a:lnTo>
                  <a:cubicBezTo>
                    <a:pt x="12023" y="1"/>
                    <a:pt x="10583" y="1516"/>
                    <a:pt x="8148" y="1516"/>
                  </a:cubicBezTo>
                  <a:cubicBezTo>
                    <a:pt x="8087" y="1516"/>
                    <a:pt x="8025" y="1515"/>
                    <a:pt x="7962" y="1513"/>
                  </a:cubicBezTo>
                  <a:cubicBezTo>
                    <a:pt x="7895" y="1511"/>
                    <a:pt x="7830" y="1510"/>
                    <a:pt x="7765" y="1510"/>
                  </a:cubicBezTo>
                  <a:cubicBezTo>
                    <a:pt x="5355" y="1510"/>
                    <a:pt x="4260" y="2907"/>
                    <a:pt x="4260" y="2907"/>
                  </a:cubicBezTo>
                  <a:lnTo>
                    <a:pt x="4579" y="1967"/>
                  </a:lnTo>
                  <a:lnTo>
                    <a:pt x="4579" y="1967"/>
                  </a:lnTo>
                  <a:cubicBezTo>
                    <a:pt x="2947" y="2698"/>
                    <a:pt x="2073" y="3981"/>
                    <a:pt x="2073" y="3981"/>
                  </a:cubicBezTo>
                  <a:lnTo>
                    <a:pt x="2073" y="3145"/>
                  </a:lnTo>
                  <a:cubicBezTo>
                    <a:pt x="1119" y="4816"/>
                    <a:pt x="1115" y="6131"/>
                    <a:pt x="1115" y="6131"/>
                  </a:cubicBezTo>
                  <a:cubicBezTo>
                    <a:pt x="0" y="6449"/>
                    <a:pt x="248" y="8560"/>
                    <a:pt x="248" y="8560"/>
                  </a:cubicBezTo>
                  <a:lnTo>
                    <a:pt x="717" y="8401"/>
                  </a:lnTo>
                  <a:lnTo>
                    <a:pt x="717" y="8401"/>
                  </a:lnTo>
                  <a:cubicBezTo>
                    <a:pt x="199" y="9156"/>
                    <a:pt x="717" y="10312"/>
                    <a:pt x="717" y="10312"/>
                  </a:cubicBezTo>
                  <a:lnTo>
                    <a:pt x="995" y="9475"/>
                  </a:lnTo>
                  <a:cubicBezTo>
                    <a:pt x="995" y="9475"/>
                    <a:pt x="1433" y="11108"/>
                    <a:pt x="2073" y="12324"/>
                  </a:cubicBezTo>
                  <a:cubicBezTo>
                    <a:pt x="2577" y="13285"/>
                    <a:pt x="3780" y="13385"/>
                    <a:pt x="4264" y="13385"/>
                  </a:cubicBezTo>
                  <a:cubicBezTo>
                    <a:pt x="4390" y="13385"/>
                    <a:pt x="4468" y="13378"/>
                    <a:pt x="4471" y="13378"/>
                  </a:cubicBezTo>
                  <a:cubicBezTo>
                    <a:pt x="4471" y="13378"/>
                    <a:pt x="4471" y="13378"/>
                    <a:pt x="4471" y="13378"/>
                  </a:cubicBezTo>
                  <a:cubicBezTo>
                    <a:pt x="4475" y="13378"/>
                    <a:pt x="4180" y="12324"/>
                    <a:pt x="4180" y="12324"/>
                  </a:cubicBezTo>
                  <a:cubicBezTo>
                    <a:pt x="4117" y="12352"/>
                    <a:pt x="4051" y="12365"/>
                    <a:pt x="3983" y="12365"/>
                  </a:cubicBezTo>
                  <a:cubicBezTo>
                    <a:pt x="3242" y="12365"/>
                    <a:pt x="2299" y="10762"/>
                    <a:pt x="2628" y="10033"/>
                  </a:cubicBezTo>
                  <a:cubicBezTo>
                    <a:pt x="2777" y="9702"/>
                    <a:pt x="3002" y="9605"/>
                    <a:pt x="3214" y="9605"/>
                  </a:cubicBezTo>
                  <a:cubicBezTo>
                    <a:pt x="3511" y="9605"/>
                    <a:pt x="3782" y="9796"/>
                    <a:pt x="3782" y="9796"/>
                  </a:cubicBezTo>
                  <a:cubicBezTo>
                    <a:pt x="3782" y="9796"/>
                    <a:pt x="4536" y="11336"/>
                    <a:pt x="4899" y="11336"/>
                  </a:cubicBezTo>
                  <a:cubicBezTo>
                    <a:pt x="4927" y="11336"/>
                    <a:pt x="4953" y="11327"/>
                    <a:pt x="4976" y="11307"/>
                  </a:cubicBezTo>
                  <a:cubicBezTo>
                    <a:pt x="5295" y="11028"/>
                    <a:pt x="4339" y="9117"/>
                    <a:pt x="4339" y="9117"/>
                  </a:cubicBezTo>
                  <a:lnTo>
                    <a:pt x="4897" y="6888"/>
                  </a:lnTo>
                  <a:cubicBezTo>
                    <a:pt x="5568" y="5720"/>
                    <a:pt x="6903" y="5564"/>
                    <a:pt x="7567" y="5564"/>
                  </a:cubicBezTo>
                  <a:cubicBezTo>
                    <a:pt x="7809" y="5564"/>
                    <a:pt x="7962" y="5585"/>
                    <a:pt x="7962" y="5585"/>
                  </a:cubicBezTo>
                  <a:cubicBezTo>
                    <a:pt x="8588" y="5213"/>
                    <a:pt x="9736" y="5189"/>
                    <a:pt x="10016" y="5189"/>
                  </a:cubicBezTo>
                  <a:cubicBezTo>
                    <a:pt x="10056" y="5189"/>
                    <a:pt x="10078" y="5190"/>
                    <a:pt x="10078" y="5190"/>
                  </a:cubicBezTo>
                  <a:cubicBezTo>
                    <a:pt x="11597" y="4328"/>
                    <a:pt x="12222" y="2260"/>
                    <a:pt x="12222" y="2260"/>
                  </a:cubicBezTo>
                  <a:lnTo>
                    <a:pt x="12222" y="2260"/>
                  </a:lnTo>
                  <a:lnTo>
                    <a:pt x="11386" y="2549"/>
                  </a:lnTo>
                  <a:cubicBezTo>
                    <a:pt x="12102" y="1513"/>
                    <a:pt x="12023" y="1"/>
                    <a:pt x="120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6704709" y="2660010"/>
              <a:ext cx="59966" cy="167386"/>
            </a:xfrm>
            <a:custGeom>
              <a:rect b="b" l="l" r="r" t="t"/>
              <a:pathLst>
                <a:path extrusionOk="0" h="7933" w="2842">
                  <a:moveTo>
                    <a:pt x="1297" y="1"/>
                  </a:moveTo>
                  <a:cubicBezTo>
                    <a:pt x="1297" y="1"/>
                    <a:pt x="1288" y="520"/>
                    <a:pt x="1332" y="807"/>
                  </a:cubicBezTo>
                  <a:cubicBezTo>
                    <a:pt x="1375" y="1092"/>
                    <a:pt x="851" y="2869"/>
                    <a:pt x="417" y="4621"/>
                  </a:cubicBezTo>
                  <a:cubicBezTo>
                    <a:pt x="0" y="6306"/>
                    <a:pt x="367" y="7933"/>
                    <a:pt x="413" y="7933"/>
                  </a:cubicBezTo>
                  <a:cubicBezTo>
                    <a:pt x="415" y="7933"/>
                    <a:pt x="417" y="7930"/>
                    <a:pt x="417" y="7925"/>
                  </a:cubicBezTo>
                  <a:cubicBezTo>
                    <a:pt x="438" y="7791"/>
                    <a:pt x="516" y="7267"/>
                    <a:pt x="516" y="7267"/>
                  </a:cubicBezTo>
                  <a:cubicBezTo>
                    <a:pt x="580" y="4700"/>
                    <a:pt x="2841" y="2033"/>
                    <a:pt x="2721" y="1071"/>
                  </a:cubicBezTo>
                  <a:cubicBezTo>
                    <a:pt x="2601" y="108"/>
                    <a:pt x="1297" y="1"/>
                    <a:pt x="12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
            <p:cNvSpPr/>
            <p:nvPr/>
          </p:nvSpPr>
          <p:spPr>
            <a:xfrm>
              <a:off x="6636134" y="2665685"/>
              <a:ext cx="46230" cy="162153"/>
            </a:xfrm>
            <a:custGeom>
              <a:rect b="b" l="l" r="r" t="t"/>
              <a:pathLst>
                <a:path extrusionOk="0" h="7685" w="2191">
                  <a:moveTo>
                    <a:pt x="1217" y="1"/>
                  </a:moveTo>
                  <a:cubicBezTo>
                    <a:pt x="968" y="1"/>
                    <a:pt x="586" y="144"/>
                    <a:pt x="359" y="928"/>
                  </a:cubicBezTo>
                  <a:cubicBezTo>
                    <a:pt x="1" y="2161"/>
                    <a:pt x="1910" y="5283"/>
                    <a:pt x="1792" y="7663"/>
                  </a:cubicBezTo>
                  <a:cubicBezTo>
                    <a:pt x="1792" y="7663"/>
                    <a:pt x="1804" y="7684"/>
                    <a:pt x="1826" y="7684"/>
                  </a:cubicBezTo>
                  <a:cubicBezTo>
                    <a:pt x="1869" y="7684"/>
                    <a:pt x="1950" y="7600"/>
                    <a:pt x="2047" y="7097"/>
                  </a:cubicBezTo>
                  <a:cubicBezTo>
                    <a:pt x="2190" y="6342"/>
                    <a:pt x="1459" y="48"/>
                    <a:pt x="1459" y="48"/>
                  </a:cubicBezTo>
                  <a:cubicBezTo>
                    <a:pt x="1459" y="48"/>
                    <a:pt x="1360" y="1"/>
                    <a:pt x="12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6722665" y="2756648"/>
              <a:ext cx="15930" cy="142805"/>
            </a:xfrm>
            <a:custGeom>
              <a:rect b="b" l="l" r="r" t="t"/>
              <a:pathLst>
                <a:path extrusionOk="0" fill="none" h="6768" w="755">
                  <a:moveTo>
                    <a:pt x="0" y="0"/>
                  </a:moveTo>
                  <a:cubicBezTo>
                    <a:pt x="0" y="0"/>
                    <a:pt x="755" y="2759"/>
                    <a:pt x="199" y="6767"/>
                  </a:cubicBezTo>
                </a:path>
              </a:pathLst>
            </a:custGeom>
            <a:solidFill>
              <a:schemeClr val="accent3"/>
            </a:solidFill>
            <a:ln cap="rnd" cmpd="sng" w="5850">
              <a:solidFill>
                <a:schemeClr val="dk1"/>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6651431" y="2763294"/>
              <a:ext cx="15930" cy="142826"/>
            </a:xfrm>
            <a:custGeom>
              <a:rect b="b" l="l" r="r" t="t"/>
              <a:pathLst>
                <a:path extrusionOk="0" fill="none" h="6769" w="755">
                  <a:moveTo>
                    <a:pt x="755" y="0"/>
                  </a:moveTo>
                  <a:cubicBezTo>
                    <a:pt x="755" y="0"/>
                    <a:pt x="0" y="2760"/>
                    <a:pt x="556" y="6768"/>
                  </a:cubicBezTo>
                </a:path>
              </a:pathLst>
            </a:custGeom>
            <a:solidFill>
              <a:schemeClr val="accent3"/>
            </a:solidFill>
            <a:ln cap="rnd" cmpd="sng" w="5850">
              <a:solidFill>
                <a:schemeClr val="dk1"/>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a:off x="6277750" y="3112309"/>
              <a:ext cx="910845" cy="652391"/>
            </a:xfrm>
            <a:custGeom>
              <a:rect b="b" l="l" r="r" t="t"/>
              <a:pathLst>
                <a:path extrusionOk="0" h="30919" w="43168">
                  <a:moveTo>
                    <a:pt x="43167" y="0"/>
                  </a:moveTo>
                  <a:lnTo>
                    <a:pt x="43167" y="0"/>
                  </a:lnTo>
                  <a:cubicBezTo>
                    <a:pt x="40458" y="2529"/>
                    <a:pt x="34935" y="4902"/>
                    <a:pt x="26829" y="5984"/>
                  </a:cubicBezTo>
                  <a:cubicBezTo>
                    <a:pt x="22545" y="6555"/>
                    <a:pt x="18673" y="6814"/>
                    <a:pt x="15251" y="6814"/>
                  </a:cubicBezTo>
                  <a:cubicBezTo>
                    <a:pt x="8093" y="6814"/>
                    <a:pt x="2898" y="5680"/>
                    <a:pt x="0" y="3892"/>
                  </a:cubicBezTo>
                  <a:lnTo>
                    <a:pt x="0" y="3892"/>
                  </a:lnTo>
                  <a:lnTo>
                    <a:pt x="3809" y="22582"/>
                  </a:lnTo>
                  <a:cubicBezTo>
                    <a:pt x="3809" y="22582"/>
                    <a:pt x="6015" y="30919"/>
                    <a:pt x="20574" y="30919"/>
                  </a:cubicBezTo>
                  <a:cubicBezTo>
                    <a:pt x="21818" y="30919"/>
                    <a:pt x="23151" y="30858"/>
                    <a:pt x="24582" y="30726"/>
                  </a:cubicBezTo>
                  <a:cubicBezTo>
                    <a:pt x="42754" y="29049"/>
                    <a:pt x="42176" y="22247"/>
                    <a:pt x="42176" y="22247"/>
                  </a:cubicBezTo>
                  <a:lnTo>
                    <a:pt x="431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p:nvPr/>
          </p:nvSpPr>
          <p:spPr>
            <a:xfrm>
              <a:off x="6889038" y="1763112"/>
              <a:ext cx="113476" cy="1364621"/>
            </a:xfrm>
            <a:custGeom>
              <a:rect b="b" l="l" r="r" t="t"/>
              <a:pathLst>
                <a:path extrusionOk="0" fill="none" h="64674" w="5378">
                  <a:moveTo>
                    <a:pt x="5378" y="0"/>
                  </a:moveTo>
                  <a:lnTo>
                    <a:pt x="0" y="64673"/>
                  </a:lnTo>
                </a:path>
              </a:pathLst>
            </a:custGeom>
            <a:noFill/>
            <a:ln cap="rnd" cmpd="sng" w="24375">
              <a:solidFill>
                <a:srgbClr val="174859"/>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a:off x="6117179" y="1383354"/>
              <a:ext cx="1142354" cy="535180"/>
            </a:xfrm>
            <a:custGeom>
              <a:rect b="b" l="l" r="r" t="t"/>
              <a:pathLst>
                <a:path extrusionOk="0" h="25364" w="54140">
                  <a:moveTo>
                    <a:pt x="26827" y="0"/>
                  </a:moveTo>
                  <a:cubicBezTo>
                    <a:pt x="9241" y="0"/>
                    <a:pt x="1" y="6829"/>
                    <a:pt x="1" y="6829"/>
                  </a:cubicBezTo>
                  <a:lnTo>
                    <a:pt x="1" y="25364"/>
                  </a:lnTo>
                  <a:cubicBezTo>
                    <a:pt x="10569" y="20487"/>
                    <a:pt x="20107" y="18861"/>
                    <a:pt x="28127" y="18861"/>
                  </a:cubicBezTo>
                  <a:cubicBezTo>
                    <a:pt x="44168" y="18861"/>
                    <a:pt x="54140" y="25364"/>
                    <a:pt x="54140" y="25364"/>
                  </a:cubicBezTo>
                  <a:lnTo>
                    <a:pt x="54140" y="8292"/>
                  </a:lnTo>
                  <a:cubicBezTo>
                    <a:pt x="54140" y="8292"/>
                    <a:pt x="48287" y="0"/>
                    <a:pt x="26827" y="0"/>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6133806" y="1890176"/>
              <a:ext cx="117738" cy="1162251"/>
            </a:xfrm>
            <a:custGeom>
              <a:rect b="b" l="l" r="r" t="t"/>
              <a:pathLst>
                <a:path extrusionOk="0" fill="none" h="55083" w="5580">
                  <a:moveTo>
                    <a:pt x="0" y="1"/>
                  </a:moveTo>
                  <a:lnTo>
                    <a:pt x="5579" y="55082"/>
                  </a:lnTo>
                </a:path>
              </a:pathLst>
            </a:custGeom>
            <a:noFill/>
            <a:ln cap="rnd" cmpd="sng" w="24375">
              <a:solidFill>
                <a:srgbClr val="174859"/>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6213226" y="2944227"/>
              <a:ext cx="1124419" cy="311858"/>
            </a:xfrm>
            <a:custGeom>
              <a:rect b="b" l="l" r="r" t="t"/>
              <a:pathLst>
                <a:path extrusionOk="0" h="14780" w="53290">
                  <a:moveTo>
                    <a:pt x="42800" y="1"/>
                  </a:moveTo>
                  <a:cubicBezTo>
                    <a:pt x="45269" y="888"/>
                    <a:pt x="46342" y="2056"/>
                    <a:pt x="45234" y="3418"/>
                  </a:cubicBezTo>
                  <a:cubicBezTo>
                    <a:pt x="41599" y="7891"/>
                    <a:pt x="27060" y="9911"/>
                    <a:pt x="21405" y="9911"/>
                  </a:cubicBezTo>
                  <a:cubicBezTo>
                    <a:pt x="20113" y="9911"/>
                    <a:pt x="18437" y="9953"/>
                    <a:pt x="16616" y="9953"/>
                  </a:cubicBezTo>
                  <a:cubicBezTo>
                    <a:pt x="10465" y="9953"/>
                    <a:pt x="2657" y="9473"/>
                    <a:pt x="2379" y="5267"/>
                  </a:cubicBezTo>
                  <a:cubicBezTo>
                    <a:pt x="2379" y="5267"/>
                    <a:pt x="2034" y="3949"/>
                    <a:pt x="4087" y="2439"/>
                  </a:cubicBezTo>
                  <a:lnTo>
                    <a:pt x="4083" y="2439"/>
                  </a:lnTo>
                  <a:cubicBezTo>
                    <a:pt x="4083" y="2439"/>
                    <a:pt x="1" y="3449"/>
                    <a:pt x="405" y="8295"/>
                  </a:cubicBezTo>
                  <a:cubicBezTo>
                    <a:pt x="714" y="12007"/>
                    <a:pt x="7109" y="14780"/>
                    <a:pt x="18303" y="14780"/>
                  </a:cubicBezTo>
                  <a:cubicBezTo>
                    <a:pt x="21727" y="14780"/>
                    <a:pt x="25601" y="14520"/>
                    <a:pt x="29887" y="13949"/>
                  </a:cubicBezTo>
                  <a:cubicBezTo>
                    <a:pt x="48060" y="11526"/>
                    <a:pt x="53290" y="2610"/>
                    <a:pt x="42800" y="1"/>
                  </a:cubicBezTo>
                  <a:close/>
                </a:path>
              </a:pathLst>
            </a:custGeom>
            <a:solidFill>
              <a:srgbClr val="7E64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5247775" y="1651472"/>
              <a:ext cx="95456" cy="87903"/>
            </a:xfrm>
            <a:custGeom>
              <a:rect b="b" l="l" r="r" t="t"/>
              <a:pathLst>
                <a:path extrusionOk="0" h="4166" w="4524">
                  <a:moveTo>
                    <a:pt x="2044" y="0"/>
                  </a:moveTo>
                  <a:cubicBezTo>
                    <a:pt x="2044" y="0"/>
                    <a:pt x="0" y="2152"/>
                    <a:pt x="109" y="2826"/>
                  </a:cubicBezTo>
                  <a:cubicBezTo>
                    <a:pt x="217" y="3500"/>
                    <a:pt x="1996" y="4166"/>
                    <a:pt x="1996" y="4166"/>
                  </a:cubicBezTo>
                  <a:lnTo>
                    <a:pt x="3394" y="2960"/>
                  </a:lnTo>
                  <a:cubicBezTo>
                    <a:pt x="4524" y="1286"/>
                    <a:pt x="2044" y="0"/>
                    <a:pt x="2044"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5250053" y="1505439"/>
              <a:ext cx="254171" cy="226930"/>
            </a:xfrm>
            <a:custGeom>
              <a:rect b="b" l="l" r="r" t="t"/>
              <a:pathLst>
                <a:path extrusionOk="0" h="10755" w="12046">
                  <a:moveTo>
                    <a:pt x="9003" y="1"/>
                  </a:moveTo>
                  <a:cubicBezTo>
                    <a:pt x="8736" y="1"/>
                    <a:pt x="8460" y="56"/>
                    <a:pt x="8176" y="182"/>
                  </a:cubicBezTo>
                  <a:lnTo>
                    <a:pt x="1" y="7991"/>
                  </a:lnTo>
                  <a:cubicBezTo>
                    <a:pt x="1" y="7991"/>
                    <a:pt x="38" y="7989"/>
                    <a:pt x="104" y="7989"/>
                  </a:cubicBezTo>
                  <a:cubicBezTo>
                    <a:pt x="611" y="7989"/>
                    <a:pt x="2837" y="8118"/>
                    <a:pt x="3208" y="10362"/>
                  </a:cubicBezTo>
                  <a:cubicBezTo>
                    <a:pt x="3253" y="10633"/>
                    <a:pt x="3389" y="10755"/>
                    <a:pt x="3597" y="10755"/>
                  </a:cubicBezTo>
                  <a:cubicBezTo>
                    <a:pt x="5333" y="10755"/>
                    <a:pt x="12046" y="2319"/>
                    <a:pt x="12046" y="2319"/>
                  </a:cubicBezTo>
                  <a:cubicBezTo>
                    <a:pt x="12046" y="2319"/>
                    <a:pt x="10738" y="1"/>
                    <a:pt x="9003" y="1"/>
                  </a:cubicBezTo>
                  <a:close/>
                </a:path>
              </a:pathLst>
            </a:custGeom>
            <a:solidFill>
              <a:srgbClr val="7E64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5127146" y="1679788"/>
              <a:ext cx="188972" cy="105141"/>
            </a:xfrm>
            <a:custGeom>
              <a:rect b="b" l="l" r="r" t="t"/>
              <a:pathLst>
                <a:path extrusionOk="0" h="4983" w="8956">
                  <a:moveTo>
                    <a:pt x="1654" y="1"/>
                  </a:moveTo>
                  <a:cubicBezTo>
                    <a:pt x="696" y="1"/>
                    <a:pt x="1" y="214"/>
                    <a:pt x="132" y="870"/>
                  </a:cubicBezTo>
                  <a:cubicBezTo>
                    <a:pt x="445" y="2438"/>
                    <a:pt x="4796" y="4983"/>
                    <a:pt x="6885" y="4983"/>
                  </a:cubicBezTo>
                  <a:cubicBezTo>
                    <a:pt x="7293" y="4983"/>
                    <a:pt x="7614" y="4886"/>
                    <a:pt x="7803" y="4665"/>
                  </a:cubicBezTo>
                  <a:cubicBezTo>
                    <a:pt x="8956" y="3318"/>
                    <a:pt x="8724" y="1884"/>
                    <a:pt x="8724" y="1884"/>
                  </a:cubicBezTo>
                  <a:lnTo>
                    <a:pt x="8724" y="1884"/>
                  </a:lnTo>
                  <a:cubicBezTo>
                    <a:pt x="8637" y="1891"/>
                    <a:pt x="8552" y="1894"/>
                    <a:pt x="8470" y="1894"/>
                  </a:cubicBezTo>
                  <a:cubicBezTo>
                    <a:pt x="6922" y="1894"/>
                    <a:pt x="6120" y="735"/>
                    <a:pt x="6120" y="735"/>
                  </a:cubicBezTo>
                  <a:cubicBezTo>
                    <a:pt x="6120" y="735"/>
                    <a:pt x="3433" y="1"/>
                    <a:pt x="16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5128728" y="1684240"/>
              <a:ext cx="174117" cy="100647"/>
            </a:xfrm>
            <a:custGeom>
              <a:rect b="b" l="l" r="r" t="t"/>
              <a:pathLst>
                <a:path extrusionOk="0" h="4770" w="8252">
                  <a:moveTo>
                    <a:pt x="760" y="0"/>
                  </a:moveTo>
                  <a:cubicBezTo>
                    <a:pt x="501" y="0"/>
                    <a:pt x="343" y="29"/>
                    <a:pt x="307" y="39"/>
                  </a:cubicBezTo>
                  <a:cubicBezTo>
                    <a:pt x="100" y="175"/>
                    <a:pt x="1" y="375"/>
                    <a:pt x="57" y="659"/>
                  </a:cubicBezTo>
                  <a:cubicBezTo>
                    <a:pt x="371" y="2227"/>
                    <a:pt x="4720" y="4770"/>
                    <a:pt x="6808" y="4770"/>
                  </a:cubicBezTo>
                  <a:cubicBezTo>
                    <a:pt x="7036" y="4770"/>
                    <a:pt x="7237" y="4739"/>
                    <a:pt x="7403" y="4674"/>
                  </a:cubicBezTo>
                  <a:cubicBezTo>
                    <a:pt x="8251" y="3876"/>
                    <a:pt x="6644" y="2954"/>
                    <a:pt x="4364" y="1340"/>
                  </a:cubicBezTo>
                  <a:cubicBezTo>
                    <a:pt x="2734" y="186"/>
                    <a:pt x="1419" y="0"/>
                    <a:pt x="7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5576344" y="1713928"/>
              <a:ext cx="78703" cy="89928"/>
            </a:xfrm>
            <a:custGeom>
              <a:rect b="b" l="l" r="r" t="t"/>
              <a:pathLst>
                <a:path extrusionOk="0" h="4262" w="3730">
                  <a:moveTo>
                    <a:pt x="2725" y="0"/>
                  </a:moveTo>
                  <a:cubicBezTo>
                    <a:pt x="2725" y="0"/>
                    <a:pt x="0" y="175"/>
                    <a:pt x="72" y="1537"/>
                  </a:cubicBezTo>
                  <a:lnTo>
                    <a:pt x="1075" y="4118"/>
                  </a:lnTo>
                  <a:cubicBezTo>
                    <a:pt x="1075" y="4118"/>
                    <a:pt x="1611" y="4261"/>
                    <a:pt x="2189" y="4261"/>
                  </a:cubicBezTo>
                  <a:cubicBezTo>
                    <a:pt x="2835" y="4261"/>
                    <a:pt x="3534" y="4083"/>
                    <a:pt x="3601" y="3328"/>
                  </a:cubicBezTo>
                  <a:cubicBezTo>
                    <a:pt x="3730" y="1896"/>
                    <a:pt x="2725" y="0"/>
                    <a:pt x="2725"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5469704" y="1455980"/>
              <a:ext cx="188824" cy="303545"/>
            </a:xfrm>
            <a:custGeom>
              <a:rect b="b" l="l" r="r" t="t"/>
              <a:pathLst>
                <a:path extrusionOk="0" h="14386" w="8949">
                  <a:moveTo>
                    <a:pt x="1696" y="0"/>
                  </a:moveTo>
                  <a:cubicBezTo>
                    <a:pt x="1052" y="0"/>
                    <a:pt x="453" y="250"/>
                    <a:pt x="1" y="915"/>
                  </a:cubicBezTo>
                  <a:cubicBezTo>
                    <a:pt x="1" y="915"/>
                    <a:pt x="3288" y="13088"/>
                    <a:pt x="4559" y="13990"/>
                  </a:cubicBezTo>
                  <a:cubicBezTo>
                    <a:pt x="4953" y="14269"/>
                    <a:pt x="5462" y="14385"/>
                    <a:pt x="5987" y="14385"/>
                  </a:cubicBezTo>
                  <a:cubicBezTo>
                    <a:pt x="7156" y="14385"/>
                    <a:pt x="8404" y="13810"/>
                    <a:pt x="8627" y="13188"/>
                  </a:cubicBezTo>
                  <a:cubicBezTo>
                    <a:pt x="8948" y="12287"/>
                    <a:pt x="5957" y="2234"/>
                    <a:pt x="5957" y="2234"/>
                  </a:cubicBezTo>
                  <a:cubicBezTo>
                    <a:pt x="5957" y="2234"/>
                    <a:pt x="3625" y="0"/>
                    <a:pt x="16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5538237" y="1771784"/>
              <a:ext cx="144134" cy="181080"/>
            </a:xfrm>
            <a:custGeom>
              <a:rect b="b" l="l" r="r" t="t"/>
              <a:pathLst>
                <a:path extrusionOk="0" h="8582" w="6831">
                  <a:moveTo>
                    <a:pt x="5403" y="0"/>
                  </a:moveTo>
                  <a:cubicBezTo>
                    <a:pt x="5403" y="0"/>
                    <a:pt x="5075" y="1325"/>
                    <a:pt x="3875" y="1325"/>
                  </a:cubicBezTo>
                  <a:cubicBezTo>
                    <a:pt x="3559" y="1325"/>
                    <a:pt x="3183" y="1233"/>
                    <a:pt x="2737" y="1002"/>
                  </a:cubicBezTo>
                  <a:cubicBezTo>
                    <a:pt x="2737" y="1002"/>
                    <a:pt x="1" y="7536"/>
                    <a:pt x="1345" y="8473"/>
                  </a:cubicBezTo>
                  <a:cubicBezTo>
                    <a:pt x="1452" y="8547"/>
                    <a:pt x="1573" y="8582"/>
                    <a:pt x="1706" y="8582"/>
                  </a:cubicBezTo>
                  <a:cubicBezTo>
                    <a:pt x="3241" y="8582"/>
                    <a:pt x="6314" y="3948"/>
                    <a:pt x="6561" y="2880"/>
                  </a:cubicBezTo>
                  <a:cubicBezTo>
                    <a:pt x="6831" y="1719"/>
                    <a:pt x="5403" y="0"/>
                    <a:pt x="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p:nvPr/>
          </p:nvSpPr>
          <p:spPr>
            <a:xfrm>
              <a:off x="5829016" y="1890197"/>
              <a:ext cx="162386" cy="224188"/>
            </a:xfrm>
            <a:custGeom>
              <a:rect b="b" l="l" r="r" t="t"/>
              <a:pathLst>
                <a:path extrusionOk="0" h="10625" w="7696">
                  <a:moveTo>
                    <a:pt x="4520" y="0"/>
                  </a:moveTo>
                  <a:cubicBezTo>
                    <a:pt x="3768" y="0"/>
                    <a:pt x="3415" y="367"/>
                    <a:pt x="3415" y="367"/>
                  </a:cubicBezTo>
                  <a:cubicBezTo>
                    <a:pt x="3415" y="367"/>
                    <a:pt x="1" y="2805"/>
                    <a:pt x="2928" y="8170"/>
                  </a:cubicBezTo>
                  <a:lnTo>
                    <a:pt x="3415" y="6765"/>
                  </a:lnTo>
                  <a:lnTo>
                    <a:pt x="4879" y="10625"/>
                  </a:lnTo>
                  <a:cubicBezTo>
                    <a:pt x="4879" y="10625"/>
                    <a:pt x="6451" y="8424"/>
                    <a:pt x="6077" y="5851"/>
                  </a:cubicBezTo>
                  <a:lnTo>
                    <a:pt x="6077" y="5851"/>
                  </a:lnTo>
                  <a:lnTo>
                    <a:pt x="7198" y="7886"/>
                  </a:lnTo>
                  <a:cubicBezTo>
                    <a:pt x="7198" y="7886"/>
                    <a:pt x="7696" y="1193"/>
                    <a:pt x="5953" y="367"/>
                  </a:cubicBezTo>
                  <a:cubicBezTo>
                    <a:pt x="5372" y="92"/>
                    <a:pt x="4896" y="0"/>
                    <a:pt x="4520" y="0"/>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p:nvPr/>
          </p:nvSpPr>
          <p:spPr>
            <a:xfrm>
              <a:off x="5903964" y="1383354"/>
              <a:ext cx="28021" cy="493993"/>
            </a:xfrm>
            <a:custGeom>
              <a:rect b="b" l="l" r="r" t="t"/>
              <a:pathLst>
                <a:path extrusionOk="0" fill="none" h="23412" w="1328">
                  <a:moveTo>
                    <a:pt x="0" y="0"/>
                  </a:moveTo>
                  <a:lnTo>
                    <a:pt x="1327" y="23411"/>
                  </a:lnTo>
                </a:path>
              </a:pathLst>
            </a:custGeom>
            <a:noFill/>
            <a:ln cap="rnd" cmpd="sng" w="60975">
              <a:solidFill>
                <a:srgbClr val="174859"/>
              </a:solidFill>
              <a:prstDash val="solid"/>
              <a:miter lim="10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1"/>
            <p:cNvSpPr/>
            <p:nvPr/>
          </p:nvSpPr>
          <p:spPr>
            <a:xfrm>
              <a:off x="5870204" y="1815588"/>
              <a:ext cx="123498" cy="123519"/>
            </a:xfrm>
            <a:custGeom>
              <a:rect b="b" l="l" r="r" t="t"/>
              <a:pathLst>
                <a:path extrusionOk="0" h="5854" w="5853">
                  <a:moveTo>
                    <a:pt x="2927" y="1"/>
                  </a:moveTo>
                  <a:cubicBezTo>
                    <a:pt x="1311" y="1"/>
                    <a:pt x="0" y="1311"/>
                    <a:pt x="0" y="2926"/>
                  </a:cubicBezTo>
                  <a:cubicBezTo>
                    <a:pt x="0" y="4543"/>
                    <a:pt x="1311" y="5853"/>
                    <a:pt x="2927" y="5853"/>
                  </a:cubicBezTo>
                  <a:cubicBezTo>
                    <a:pt x="4542" y="5853"/>
                    <a:pt x="5853" y="4543"/>
                    <a:pt x="5853" y="2926"/>
                  </a:cubicBezTo>
                  <a:cubicBezTo>
                    <a:pt x="5853" y="1311"/>
                    <a:pt x="4542" y="1"/>
                    <a:pt x="29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31"/>
          <p:cNvSpPr txBox="1"/>
          <p:nvPr>
            <p:ph type="ctrTitle"/>
          </p:nvPr>
        </p:nvSpPr>
        <p:spPr>
          <a:xfrm>
            <a:off x="679050" y="1321850"/>
            <a:ext cx="4968000" cy="2604600"/>
          </a:xfrm>
          <a:prstGeom prst="rect">
            <a:avLst/>
          </a:prstGeom>
          <a:effectLst>
            <a:outerShdw blurRad="57150" rotWithShape="0" algn="bl" dir="5400000" dist="19050">
              <a:schemeClr val="accent6">
                <a:alpha val="68000"/>
              </a:scheme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t>Class of 2026:</a:t>
            </a:r>
            <a:endParaRPr/>
          </a:p>
          <a:p>
            <a:pPr indent="0" lvl="0" marL="0" rtl="0" algn="l">
              <a:spcBef>
                <a:spcPts val="0"/>
              </a:spcBef>
              <a:spcAft>
                <a:spcPts val="0"/>
              </a:spcAft>
              <a:buNone/>
            </a:pPr>
            <a:r>
              <a:rPr lang="en"/>
              <a:t>Academic Planning Meetings</a:t>
            </a:r>
            <a:endParaRPr/>
          </a:p>
        </p:txBody>
      </p:sp>
      <p:sp>
        <p:nvSpPr>
          <p:cNvPr id="344" name="Google Shape;344;p31"/>
          <p:cNvSpPr txBox="1"/>
          <p:nvPr>
            <p:ph idx="1" type="subTitle"/>
          </p:nvPr>
        </p:nvSpPr>
        <p:spPr>
          <a:xfrm>
            <a:off x="949375" y="4187500"/>
            <a:ext cx="4170000" cy="792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accent5"/>
                </a:solidFill>
              </a:rPr>
              <a:t>Murrieta Mesa High School</a:t>
            </a:r>
            <a:endParaRPr b="1" sz="2100">
              <a:solidFill>
                <a:schemeClr val="accent5"/>
              </a:solidFill>
            </a:endParaRPr>
          </a:p>
        </p:txBody>
      </p:sp>
      <p:pic>
        <p:nvPicPr>
          <p:cNvPr id="345" name="Google Shape;345;p31"/>
          <p:cNvPicPr preferRelativeResize="0"/>
          <p:nvPr/>
        </p:nvPicPr>
        <p:blipFill>
          <a:blip r:embed="rId3">
            <a:alphaModFix/>
          </a:blip>
          <a:stretch>
            <a:fillRect/>
          </a:stretch>
        </p:blipFill>
        <p:spPr>
          <a:xfrm>
            <a:off x="4436550" y="3963350"/>
            <a:ext cx="1087475" cy="101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0"/>
          <p:cNvSpPr txBox="1"/>
          <p:nvPr/>
        </p:nvSpPr>
        <p:spPr>
          <a:xfrm>
            <a:off x="5568925" y="731900"/>
            <a:ext cx="2629800" cy="8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2"/>
                </a:solidFill>
                <a:latin typeface="Fjalla One"/>
                <a:ea typeface="Fjalla One"/>
                <a:cs typeface="Fjalla One"/>
                <a:sym typeface="Fjalla One"/>
              </a:rPr>
              <a:t>Resume Example</a:t>
            </a:r>
            <a:endParaRPr sz="2200">
              <a:solidFill>
                <a:schemeClr val="lt2"/>
              </a:solidFill>
              <a:latin typeface="Fjalla One"/>
              <a:ea typeface="Fjalla One"/>
              <a:cs typeface="Fjalla One"/>
              <a:sym typeface="Fjalla One"/>
            </a:endParaRPr>
          </a:p>
        </p:txBody>
      </p:sp>
      <p:grpSp>
        <p:nvGrpSpPr>
          <p:cNvPr id="690" name="Google Shape;690;p40"/>
          <p:cNvGrpSpPr/>
          <p:nvPr/>
        </p:nvGrpSpPr>
        <p:grpSpPr>
          <a:xfrm>
            <a:off x="7547305" y="731899"/>
            <a:ext cx="400454" cy="512583"/>
            <a:chOff x="2325395" y="2058460"/>
            <a:chExt cx="400454" cy="512583"/>
          </a:xfrm>
        </p:grpSpPr>
        <p:sp>
          <p:nvSpPr>
            <p:cNvPr id="691" name="Google Shape;691;p40"/>
            <p:cNvSpPr/>
            <p:nvPr/>
          </p:nvSpPr>
          <p:spPr>
            <a:xfrm>
              <a:off x="2325395" y="2098484"/>
              <a:ext cx="400454" cy="472559"/>
            </a:xfrm>
            <a:custGeom>
              <a:rect b="b" l="l" r="r" t="t"/>
              <a:pathLst>
                <a:path extrusionOk="0" h="23921" w="20271">
                  <a:moveTo>
                    <a:pt x="2027" y="0"/>
                  </a:moveTo>
                  <a:cubicBezTo>
                    <a:pt x="908" y="1"/>
                    <a:pt x="2" y="908"/>
                    <a:pt x="0" y="2027"/>
                  </a:cubicBezTo>
                  <a:lnTo>
                    <a:pt x="0" y="21893"/>
                  </a:lnTo>
                  <a:cubicBezTo>
                    <a:pt x="2" y="23011"/>
                    <a:pt x="908" y="23919"/>
                    <a:pt x="2027" y="23920"/>
                  </a:cubicBezTo>
                  <a:lnTo>
                    <a:pt x="18243" y="23920"/>
                  </a:lnTo>
                  <a:cubicBezTo>
                    <a:pt x="19361" y="23919"/>
                    <a:pt x="20269" y="23011"/>
                    <a:pt x="20271" y="21893"/>
                  </a:cubicBezTo>
                  <a:lnTo>
                    <a:pt x="20271" y="2027"/>
                  </a:lnTo>
                  <a:cubicBezTo>
                    <a:pt x="20269" y="908"/>
                    <a:pt x="19363" y="1"/>
                    <a:pt x="18243" y="0"/>
                  </a:cubicBezTo>
                  <a:close/>
                </a:path>
              </a:pathLst>
            </a:custGeom>
            <a:solidFill>
              <a:srgbClr val="38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0"/>
            <p:cNvSpPr/>
            <p:nvPr/>
          </p:nvSpPr>
          <p:spPr>
            <a:xfrm>
              <a:off x="2357418" y="2130507"/>
              <a:ext cx="336388" cy="408494"/>
            </a:xfrm>
            <a:custGeom>
              <a:rect b="b" l="l" r="r" t="t"/>
              <a:pathLst>
                <a:path extrusionOk="0" h="20678" w="17028">
                  <a:moveTo>
                    <a:pt x="423" y="1"/>
                  </a:moveTo>
                  <a:cubicBezTo>
                    <a:pt x="191" y="1"/>
                    <a:pt x="1" y="190"/>
                    <a:pt x="1" y="423"/>
                  </a:cubicBezTo>
                  <a:lnTo>
                    <a:pt x="1" y="20256"/>
                  </a:lnTo>
                  <a:cubicBezTo>
                    <a:pt x="1" y="20489"/>
                    <a:pt x="192" y="20678"/>
                    <a:pt x="426" y="20678"/>
                  </a:cubicBezTo>
                  <a:lnTo>
                    <a:pt x="16601" y="20678"/>
                  </a:lnTo>
                  <a:cubicBezTo>
                    <a:pt x="16836" y="20678"/>
                    <a:pt x="17026" y="20489"/>
                    <a:pt x="17028" y="20256"/>
                  </a:cubicBezTo>
                  <a:lnTo>
                    <a:pt x="17028" y="423"/>
                  </a:lnTo>
                  <a:cubicBezTo>
                    <a:pt x="17026" y="190"/>
                    <a:pt x="16838" y="1"/>
                    <a:pt x="16604" y="1"/>
                  </a:cubicBezTo>
                  <a:cubicBezTo>
                    <a:pt x="16603" y="1"/>
                    <a:pt x="16602" y="1"/>
                    <a:pt x="16601" y="1"/>
                  </a:cubicBezTo>
                  <a:lnTo>
                    <a:pt x="426" y="1"/>
                  </a:lnTo>
                  <a:cubicBezTo>
                    <a:pt x="425" y="1"/>
                    <a:pt x="424" y="1"/>
                    <a:pt x="4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0"/>
            <p:cNvSpPr/>
            <p:nvPr/>
          </p:nvSpPr>
          <p:spPr>
            <a:xfrm>
              <a:off x="2405482" y="2194572"/>
              <a:ext cx="80107" cy="80126"/>
            </a:xfrm>
            <a:custGeom>
              <a:rect b="b" l="l" r="r" t="t"/>
              <a:pathLst>
                <a:path extrusionOk="0" h="4056" w="4055">
                  <a:moveTo>
                    <a:pt x="3245" y="812"/>
                  </a:moveTo>
                  <a:lnTo>
                    <a:pt x="3245" y="3244"/>
                  </a:lnTo>
                  <a:lnTo>
                    <a:pt x="811" y="3244"/>
                  </a:lnTo>
                  <a:lnTo>
                    <a:pt x="811" y="812"/>
                  </a:lnTo>
                  <a:close/>
                  <a:moveTo>
                    <a:pt x="811" y="1"/>
                  </a:moveTo>
                  <a:cubicBezTo>
                    <a:pt x="363" y="1"/>
                    <a:pt x="0" y="364"/>
                    <a:pt x="0" y="812"/>
                  </a:cubicBezTo>
                  <a:lnTo>
                    <a:pt x="0" y="3244"/>
                  </a:lnTo>
                  <a:cubicBezTo>
                    <a:pt x="0" y="3692"/>
                    <a:pt x="363" y="4055"/>
                    <a:pt x="811" y="4055"/>
                  </a:cubicBezTo>
                  <a:lnTo>
                    <a:pt x="3244" y="4055"/>
                  </a:lnTo>
                  <a:cubicBezTo>
                    <a:pt x="3691" y="4055"/>
                    <a:pt x="4054" y="3692"/>
                    <a:pt x="4054" y="3244"/>
                  </a:cubicBezTo>
                  <a:lnTo>
                    <a:pt x="4054" y="812"/>
                  </a:lnTo>
                  <a:cubicBezTo>
                    <a:pt x="4054" y="364"/>
                    <a:pt x="3691" y="1"/>
                    <a:pt x="3244" y="1"/>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0"/>
            <p:cNvSpPr/>
            <p:nvPr/>
          </p:nvSpPr>
          <p:spPr>
            <a:xfrm>
              <a:off x="2501590" y="2202593"/>
              <a:ext cx="40024" cy="16041"/>
            </a:xfrm>
            <a:custGeom>
              <a:rect b="b" l="l" r="r" t="t"/>
              <a:pathLst>
                <a:path extrusionOk="0" h="812" w="2026">
                  <a:moveTo>
                    <a:pt x="406" y="0"/>
                  </a:moveTo>
                  <a:cubicBezTo>
                    <a:pt x="182" y="0"/>
                    <a:pt x="0" y="182"/>
                    <a:pt x="0" y="406"/>
                  </a:cubicBezTo>
                  <a:cubicBezTo>
                    <a:pt x="0" y="630"/>
                    <a:pt x="182" y="811"/>
                    <a:pt x="406" y="811"/>
                  </a:cubicBezTo>
                  <a:lnTo>
                    <a:pt x="1622" y="811"/>
                  </a:lnTo>
                  <a:cubicBezTo>
                    <a:pt x="1846" y="811"/>
                    <a:pt x="2026" y="630"/>
                    <a:pt x="2026" y="406"/>
                  </a:cubicBezTo>
                  <a:cubicBezTo>
                    <a:pt x="2026" y="182"/>
                    <a:pt x="1846" y="0"/>
                    <a:pt x="1622" y="0"/>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0"/>
            <p:cNvSpPr/>
            <p:nvPr/>
          </p:nvSpPr>
          <p:spPr>
            <a:xfrm>
              <a:off x="2501590" y="2234616"/>
              <a:ext cx="136132" cy="16041"/>
            </a:xfrm>
            <a:custGeom>
              <a:rect b="b" l="l" r="r" t="t"/>
              <a:pathLst>
                <a:path extrusionOk="0" h="812" w="6891">
                  <a:moveTo>
                    <a:pt x="406" y="1"/>
                  </a:moveTo>
                  <a:cubicBezTo>
                    <a:pt x="180" y="1"/>
                    <a:pt x="0" y="183"/>
                    <a:pt x="0" y="406"/>
                  </a:cubicBezTo>
                  <a:cubicBezTo>
                    <a:pt x="0" y="630"/>
                    <a:pt x="180" y="812"/>
                    <a:pt x="406" y="812"/>
                  </a:cubicBezTo>
                  <a:lnTo>
                    <a:pt x="6487" y="812"/>
                  </a:lnTo>
                  <a:cubicBezTo>
                    <a:pt x="6710" y="812"/>
                    <a:pt x="6891" y="630"/>
                    <a:pt x="6891" y="406"/>
                  </a:cubicBezTo>
                  <a:cubicBezTo>
                    <a:pt x="6891" y="183"/>
                    <a:pt x="6710" y="1"/>
                    <a:pt x="6487" y="1"/>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0"/>
            <p:cNvSpPr/>
            <p:nvPr/>
          </p:nvSpPr>
          <p:spPr>
            <a:xfrm>
              <a:off x="2501590" y="2314722"/>
              <a:ext cx="96128" cy="16021"/>
            </a:xfrm>
            <a:custGeom>
              <a:rect b="b" l="l" r="r" t="t"/>
              <a:pathLst>
                <a:path extrusionOk="0" h="811" w="4866">
                  <a:moveTo>
                    <a:pt x="406" y="0"/>
                  </a:moveTo>
                  <a:cubicBezTo>
                    <a:pt x="182" y="0"/>
                    <a:pt x="0" y="182"/>
                    <a:pt x="0" y="405"/>
                  </a:cubicBezTo>
                  <a:cubicBezTo>
                    <a:pt x="0" y="629"/>
                    <a:pt x="182" y="811"/>
                    <a:pt x="406" y="811"/>
                  </a:cubicBezTo>
                  <a:lnTo>
                    <a:pt x="4460" y="811"/>
                  </a:lnTo>
                  <a:cubicBezTo>
                    <a:pt x="4683" y="811"/>
                    <a:pt x="4865" y="629"/>
                    <a:pt x="4865" y="405"/>
                  </a:cubicBezTo>
                  <a:cubicBezTo>
                    <a:pt x="4865" y="182"/>
                    <a:pt x="4683" y="0"/>
                    <a:pt x="4460" y="0"/>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0"/>
            <p:cNvSpPr/>
            <p:nvPr/>
          </p:nvSpPr>
          <p:spPr>
            <a:xfrm>
              <a:off x="2501590" y="2346745"/>
              <a:ext cx="136132" cy="16041"/>
            </a:xfrm>
            <a:custGeom>
              <a:rect b="b" l="l" r="r" t="t"/>
              <a:pathLst>
                <a:path extrusionOk="0" h="812" w="6891">
                  <a:moveTo>
                    <a:pt x="406" y="1"/>
                  </a:moveTo>
                  <a:cubicBezTo>
                    <a:pt x="180" y="1"/>
                    <a:pt x="0" y="182"/>
                    <a:pt x="0" y="406"/>
                  </a:cubicBezTo>
                  <a:cubicBezTo>
                    <a:pt x="0" y="630"/>
                    <a:pt x="180" y="811"/>
                    <a:pt x="406" y="811"/>
                  </a:cubicBezTo>
                  <a:lnTo>
                    <a:pt x="6487" y="811"/>
                  </a:lnTo>
                  <a:cubicBezTo>
                    <a:pt x="6710" y="811"/>
                    <a:pt x="6891" y="630"/>
                    <a:pt x="6891" y="406"/>
                  </a:cubicBezTo>
                  <a:cubicBezTo>
                    <a:pt x="6891" y="182"/>
                    <a:pt x="6710" y="1"/>
                    <a:pt x="6487" y="1"/>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0"/>
            <p:cNvSpPr/>
            <p:nvPr/>
          </p:nvSpPr>
          <p:spPr>
            <a:xfrm>
              <a:off x="2501590" y="2418831"/>
              <a:ext cx="48064" cy="16041"/>
            </a:xfrm>
            <a:custGeom>
              <a:rect b="b" l="l" r="r" t="t"/>
              <a:pathLst>
                <a:path extrusionOk="0" h="812" w="2433">
                  <a:moveTo>
                    <a:pt x="406" y="0"/>
                  </a:moveTo>
                  <a:cubicBezTo>
                    <a:pt x="182" y="0"/>
                    <a:pt x="0" y="182"/>
                    <a:pt x="0" y="406"/>
                  </a:cubicBezTo>
                  <a:cubicBezTo>
                    <a:pt x="0" y="630"/>
                    <a:pt x="182" y="811"/>
                    <a:pt x="406" y="811"/>
                  </a:cubicBezTo>
                  <a:lnTo>
                    <a:pt x="2027" y="811"/>
                  </a:lnTo>
                  <a:cubicBezTo>
                    <a:pt x="2251" y="811"/>
                    <a:pt x="2433" y="630"/>
                    <a:pt x="2433" y="406"/>
                  </a:cubicBezTo>
                  <a:cubicBezTo>
                    <a:pt x="2433" y="182"/>
                    <a:pt x="2251" y="0"/>
                    <a:pt x="2027" y="0"/>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0"/>
            <p:cNvSpPr/>
            <p:nvPr/>
          </p:nvSpPr>
          <p:spPr>
            <a:xfrm>
              <a:off x="2501590" y="2450854"/>
              <a:ext cx="136132" cy="16041"/>
            </a:xfrm>
            <a:custGeom>
              <a:rect b="b" l="l" r="r" t="t"/>
              <a:pathLst>
                <a:path extrusionOk="0" h="812" w="6891">
                  <a:moveTo>
                    <a:pt x="406" y="1"/>
                  </a:moveTo>
                  <a:cubicBezTo>
                    <a:pt x="182" y="1"/>
                    <a:pt x="0" y="183"/>
                    <a:pt x="0" y="406"/>
                  </a:cubicBezTo>
                  <a:cubicBezTo>
                    <a:pt x="0" y="630"/>
                    <a:pt x="182" y="812"/>
                    <a:pt x="406" y="812"/>
                  </a:cubicBezTo>
                  <a:lnTo>
                    <a:pt x="6487" y="812"/>
                  </a:lnTo>
                  <a:cubicBezTo>
                    <a:pt x="6709" y="812"/>
                    <a:pt x="6891" y="630"/>
                    <a:pt x="6891" y="406"/>
                  </a:cubicBezTo>
                  <a:cubicBezTo>
                    <a:pt x="6891" y="183"/>
                    <a:pt x="6709" y="1"/>
                    <a:pt x="6487" y="1"/>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0"/>
            <p:cNvSpPr/>
            <p:nvPr/>
          </p:nvSpPr>
          <p:spPr>
            <a:xfrm>
              <a:off x="2485589" y="2058460"/>
              <a:ext cx="80107" cy="40063"/>
            </a:xfrm>
            <a:custGeom>
              <a:rect b="b" l="l" r="r" t="t"/>
              <a:pathLst>
                <a:path extrusionOk="0" h="2028" w="4055">
                  <a:moveTo>
                    <a:pt x="1217" y="0"/>
                  </a:moveTo>
                  <a:cubicBezTo>
                    <a:pt x="546" y="2"/>
                    <a:pt x="1" y="545"/>
                    <a:pt x="1" y="1217"/>
                  </a:cubicBezTo>
                  <a:lnTo>
                    <a:pt x="1" y="1622"/>
                  </a:lnTo>
                  <a:cubicBezTo>
                    <a:pt x="1" y="1846"/>
                    <a:pt x="182" y="2027"/>
                    <a:pt x="406" y="2027"/>
                  </a:cubicBezTo>
                  <a:cubicBezTo>
                    <a:pt x="630" y="2027"/>
                    <a:pt x="812" y="1846"/>
                    <a:pt x="812" y="1622"/>
                  </a:cubicBezTo>
                  <a:lnTo>
                    <a:pt x="812" y="1217"/>
                  </a:lnTo>
                  <a:cubicBezTo>
                    <a:pt x="812" y="993"/>
                    <a:pt x="992" y="813"/>
                    <a:pt x="1216" y="813"/>
                  </a:cubicBezTo>
                  <a:lnTo>
                    <a:pt x="2837" y="813"/>
                  </a:lnTo>
                  <a:cubicBezTo>
                    <a:pt x="3061" y="813"/>
                    <a:pt x="3241" y="993"/>
                    <a:pt x="3243" y="1217"/>
                  </a:cubicBezTo>
                  <a:lnTo>
                    <a:pt x="3243" y="1622"/>
                  </a:lnTo>
                  <a:cubicBezTo>
                    <a:pt x="3243" y="1846"/>
                    <a:pt x="3424" y="2026"/>
                    <a:pt x="3648" y="2026"/>
                  </a:cubicBezTo>
                  <a:lnTo>
                    <a:pt x="3649" y="2026"/>
                  </a:lnTo>
                  <a:cubicBezTo>
                    <a:pt x="3873" y="2026"/>
                    <a:pt x="4055" y="1845"/>
                    <a:pt x="4055" y="1622"/>
                  </a:cubicBezTo>
                  <a:lnTo>
                    <a:pt x="4055" y="1217"/>
                  </a:lnTo>
                  <a:cubicBezTo>
                    <a:pt x="4053" y="545"/>
                    <a:pt x="3510" y="2"/>
                    <a:pt x="2839" y="0"/>
                  </a:cubicBezTo>
                  <a:close/>
                </a:path>
              </a:pathLst>
            </a:custGeom>
            <a:solidFill>
              <a:srgbClr val="4196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0"/>
            <p:cNvSpPr/>
            <p:nvPr/>
          </p:nvSpPr>
          <p:spPr>
            <a:xfrm>
              <a:off x="2429504" y="2082463"/>
              <a:ext cx="192236" cy="72086"/>
            </a:xfrm>
            <a:custGeom>
              <a:rect b="b" l="l" r="r" t="t"/>
              <a:pathLst>
                <a:path extrusionOk="0" h="3649" w="9731">
                  <a:moveTo>
                    <a:pt x="406" y="0"/>
                  </a:moveTo>
                  <a:cubicBezTo>
                    <a:pt x="182" y="0"/>
                    <a:pt x="0" y="182"/>
                    <a:pt x="0" y="406"/>
                  </a:cubicBezTo>
                  <a:lnTo>
                    <a:pt x="0" y="1622"/>
                  </a:lnTo>
                  <a:cubicBezTo>
                    <a:pt x="0" y="2741"/>
                    <a:pt x="907" y="3649"/>
                    <a:pt x="2028" y="3649"/>
                  </a:cubicBezTo>
                  <a:lnTo>
                    <a:pt x="7703" y="3649"/>
                  </a:lnTo>
                  <a:cubicBezTo>
                    <a:pt x="8822" y="3649"/>
                    <a:pt x="9730" y="2741"/>
                    <a:pt x="9730" y="1622"/>
                  </a:cubicBezTo>
                  <a:lnTo>
                    <a:pt x="9730" y="406"/>
                  </a:lnTo>
                  <a:cubicBezTo>
                    <a:pt x="9729" y="182"/>
                    <a:pt x="9547" y="0"/>
                    <a:pt x="9325" y="0"/>
                  </a:cubicBezTo>
                  <a:close/>
                </a:path>
              </a:pathLst>
            </a:custGeom>
            <a:solidFill>
              <a:srgbClr val="4196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0"/>
            <p:cNvSpPr/>
            <p:nvPr/>
          </p:nvSpPr>
          <p:spPr>
            <a:xfrm>
              <a:off x="2405482" y="2298701"/>
              <a:ext cx="80107" cy="80107"/>
            </a:xfrm>
            <a:custGeom>
              <a:rect b="b" l="l" r="r" t="t"/>
              <a:pathLst>
                <a:path extrusionOk="0" h="4055" w="4055">
                  <a:moveTo>
                    <a:pt x="3245" y="811"/>
                  </a:moveTo>
                  <a:lnTo>
                    <a:pt x="3245" y="3243"/>
                  </a:lnTo>
                  <a:lnTo>
                    <a:pt x="811" y="3243"/>
                  </a:lnTo>
                  <a:lnTo>
                    <a:pt x="811" y="811"/>
                  </a:lnTo>
                  <a:close/>
                  <a:moveTo>
                    <a:pt x="811" y="0"/>
                  </a:moveTo>
                  <a:cubicBezTo>
                    <a:pt x="363" y="0"/>
                    <a:pt x="0" y="363"/>
                    <a:pt x="0" y="811"/>
                  </a:cubicBezTo>
                  <a:lnTo>
                    <a:pt x="0" y="3243"/>
                  </a:lnTo>
                  <a:cubicBezTo>
                    <a:pt x="0" y="3691"/>
                    <a:pt x="363" y="4054"/>
                    <a:pt x="811" y="4054"/>
                  </a:cubicBezTo>
                  <a:lnTo>
                    <a:pt x="3244" y="4054"/>
                  </a:lnTo>
                  <a:cubicBezTo>
                    <a:pt x="3691" y="4054"/>
                    <a:pt x="4054" y="3691"/>
                    <a:pt x="4054" y="3243"/>
                  </a:cubicBezTo>
                  <a:lnTo>
                    <a:pt x="4054" y="811"/>
                  </a:lnTo>
                  <a:cubicBezTo>
                    <a:pt x="4054" y="363"/>
                    <a:pt x="3691" y="0"/>
                    <a:pt x="3244" y="0"/>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0"/>
            <p:cNvSpPr/>
            <p:nvPr/>
          </p:nvSpPr>
          <p:spPr>
            <a:xfrm>
              <a:off x="2405482" y="2402810"/>
              <a:ext cx="80107" cy="80107"/>
            </a:xfrm>
            <a:custGeom>
              <a:rect b="b" l="l" r="r" t="t"/>
              <a:pathLst>
                <a:path extrusionOk="0" h="4055" w="4055">
                  <a:moveTo>
                    <a:pt x="3245" y="811"/>
                  </a:moveTo>
                  <a:lnTo>
                    <a:pt x="3245" y="3244"/>
                  </a:lnTo>
                  <a:lnTo>
                    <a:pt x="811" y="3244"/>
                  </a:lnTo>
                  <a:lnTo>
                    <a:pt x="811" y="811"/>
                  </a:lnTo>
                  <a:close/>
                  <a:moveTo>
                    <a:pt x="811" y="1"/>
                  </a:moveTo>
                  <a:cubicBezTo>
                    <a:pt x="363" y="1"/>
                    <a:pt x="0" y="364"/>
                    <a:pt x="0" y="811"/>
                  </a:cubicBezTo>
                  <a:lnTo>
                    <a:pt x="0" y="3244"/>
                  </a:lnTo>
                  <a:cubicBezTo>
                    <a:pt x="0" y="3691"/>
                    <a:pt x="363" y="4055"/>
                    <a:pt x="811" y="4055"/>
                  </a:cubicBezTo>
                  <a:lnTo>
                    <a:pt x="3244" y="4055"/>
                  </a:lnTo>
                  <a:cubicBezTo>
                    <a:pt x="3691" y="4053"/>
                    <a:pt x="4054" y="3691"/>
                    <a:pt x="4054" y="3244"/>
                  </a:cubicBezTo>
                  <a:lnTo>
                    <a:pt x="4054" y="811"/>
                  </a:lnTo>
                  <a:cubicBezTo>
                    <a:pt x="4054" y="364"/>
                    <a:pt x="3691" y="1"/>
                    <a:pt x="3244" y="1"/>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0"/>
            <p:cNvSpPr/>
            <p:nvPr/>
          </p:nvSpPr>
          <p:spPr>
            <a:xfrm>
              <a:off x="2428734" y="2298701"/>
              <a:ext cx="73647" cy="56104"/>
            </a:xfrm>
            <a:custGeom>
              <a:rect b="b" l="l" r="r" t="t"/>
              <a:pathLst>
                <a:path extrusionOk="0" h="2840" w="3728">
                  <a:moveTo>
                    <a:pt x="3282" y="1"/>
                  </a:moveTo>
                  <a:cubicBezTo>
                    <a:pt x="3178" y="1"/>
                    <a:pt x="3074" y="40"/>
                    <a:pt x="2996" y="120"/>
                  </a:cubicBezTo>
                  <a:lnTo>
                    <a:pt x="1256" y="1860"/>
                  </a:lnTo>
                  <a:lnTo>
                    <a:pt x="731" y="1336"/>
                  </a:lnTo>
                  <a:cubicBezTo>
                    <a:pt x="652" y="1257"/>
                    <a:pt x="548" y="1217"/>
                    <a:pt x="444" y="1217"/>
                  </a:cubicBezTo>
                  <a:cubicBezTo>
                    <a:pt x="340" y="1217"/>
                    <a:pt x="237" y="1257"/>
                    <a:pt x="158" y="1336"/>
                  </a:cubicBezTo>
                  <a:cubicBezTo>
                    <a:pt x="0" y="1494"/>
                    <a:pt x="0" y="1751"/>
                    <a:pt x="158" y="1909"/>
                  </a:cubicBezTo>
                  <a:lnTo>
                    <a:pt x="969" y="2720"/>
                  </a:lnTo>
                  <a:cubicBezTo>
                    <a:pt x="1045" y="2796"/>
                    <a:pt x="1147" y="2838"/>
                    <a:pt x="1256" y="2838"/>
                  </a:cubicBezTo>
                  <a:lnTo>
                    <a:pt x="1256" y="2839"/>
                  </a:lnTo>
                  <a:cubicBezTo>
                    <a:pt x="1363" y="2839"/>
                    <a:pt x="1465" y="2796"/>
                    <a:pt x="1541" y="2720"/>
                  </a:cubicBezTo>
                  <a:lnTo>
                    <a:pt x="3568" y="693"/>
                  </a:lnTo>
                  <a:cubicBezTo>
                    <a:pt x="3728" y="535"/>
                    <a:pt x="3728" y="278"/>
                    <a:pt x="3568" y="120"/>
                  </a:cubicBezTo>
                  <a:cubicBezTo>
                    <a:pt x="3490" y="40"/>
                    <a:pt x="3386" y="1"/>
                    <a:pt x="328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5" name="Google Shape;705;p40"/>
          <p:cNvPicPr preferRelativeResize="0"/>
          <p:nvPr/>
        </p:nvPicPr>
        <p:blipFill>
          <a:blip r:embed="rId3">
            <a:alphaModFix/>
          </a:blip>
          <a:stretch>
            <a:fillRect/>
          </a:stretch>
        </p:blipFill>
        <p:spPr>
          <a:xfrm>
            <a:off x="355125" y="368600"/>
            <a:ext cx="3415026" cy="4406300"/>
          </a:xfrm>
          <a:prstGeom prst="rect">
            <a:avLst/>
          </a:prstGeom>
          <a:noFill/>
          <a:ln>
            <a:noFill/>
          </a:ln>
          <a:effectLst>
            <a:outerShdw blurRad="57150" rotWithShape="0" algn="bl" dir="2460000" dist="57150">
              <a:schemeClr val="accent4">
                <a:alpha val="69000"/>
              </a:schemeClr>
            </a:outerShdw>
          </a:effectLst>
        </p:spPr>
      </p:pic>
      <p:sp>
        <p:nvSpPr>
          <p:cNvPr id="706" name="Google Shape;706;p40"/>
          <p:cNvSpPr txBox="1"/>
          <p:nvPr>
            <p:ph idx="1" type="subTitle"/>
          </p:nvPr>
        </p:nvSpPr>
        <p:spPr>
          <a:xfrm>
            <a:off x="5568925" y="1126850"/>
            <a:ext cx="3414900" cy="5727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Font typeface="Fjalla One"/>
              <a:buChar char="●"/>
            </a:pPr>
            <a:r>
              <a:rPr lang="en" sz="1300">
                <a:latin typeface="Fjalla One"/>
                <a:ea typeface="Fjalla One"/>
                <a:cs typeface="Fjalla One"/>
                <a:sym typeface="Fjalla One"/>
              </a:rPr>
              <a:t>Canva </a:t>
            </a:r>
            <a:endParaRPr sz="1300">
              <a:latin typeface="Fjalla One"/>
              <a:ea typeface="Fjalla One"/>
              <a:cs typeface="Fjalla One"/>
              <a:sym typeface="Fjalla One"/>
            </a:endParaRPr>
          </a:p>
          <a:p>
            <a:pPr indent="-311150" lvl="0" marL="457200" rtl="0" algn="l">
              <a:lnSpc>
                <a:spcPct val="150000"/>
              </a:lnSpc>
              <a:spcBef>
                <a:spcPts val="0"/>
              </a:spcBef>
              <a:spcAft>
                <a:spcPts val="0"/>
              </a:spcAft>
              <a:buSzPts val="1300"/>
              <a:buFont typeface="Fjalla One"/>
              <a:buChar char="●"/>
            </a:pPr>
            <a:r>
              <a:rPr lang="en" sz="1300">
                <a:latin typeface="Fjalla One"/>
                <a:ea typeface="Fjalla One"/>
                <a:cs typeface="Fjalla One"/>
                <a:sym typeface="Fjalla One"/>
              </a:rPr>
              <a:t>Google Docs Resume Templates</a:t>
            </a:r>
            <a:endParaRPr sz="1300">
              <a:latin typeface="Fjalla One"/>
              <a:ea typeface="Fjalla One"/>
              <a:cs typeface="Fjalla One"/>
              <a:sym typeface="Fjalla One"/>
            </a:endParaRPr>
          </a:p>
          <a:p>
            <a:pPr indent="-311150" lvl="0" marL="457200" rtl="0" algn="l">
              <a:lnSpc>
                <a:spcPct val="150000"/>
              </a:lnSpc>
              <a:spcBef>
                <a:spcPts val="0"/>
              </a:spcBef>
              <a:spcAft>
                <a:spcPts val="0"/>
              </a:spcAft>
              <a:buSzPts val="1300"/>
              <a:buFont typeface="Fjalla One"/>
              <a:buChar char="●"/>
            </a:pPr>
            <a:r>
              <a:rPr lang="en" sz="1300">
                <a:latin typeface="Fjalla One"/>
                <a:ea typeface="Fjalla One"/>
                <a:cs typeface="Fjalla One"/>
                <a:sym typeface="Fjalla One"/>
              </a:rPr>
              <a:t>Microsoft </a:t>
            </a:r>
            <a:endParaRPr sz="1300">
              <a:latin typeface="Fjalla One"/>
              <a:ea typeface="Fjalla One"/>
              <a:cs typeface="Fjalla One"/>
              <a:sym typeface="Fjalla One"/>
            </a:endParaRPr>
          </a:p>
          <a:p>
            <a:pPr indent="-311150" lvl="0" marL="457200" rtl="0" algn="l">
              <a:lnSpc>
                <a:spcPct val="150000"/>
              </a:lnSpc>
              <a:spcBef>
                <a:spcPts val="0"/>
              </a:spcBef>
              <a:spcAft>
                <a:spcPts val="0"/>
              </a:spcAft>
              <a:buSzPts val="1300"/>
              <a:buFont typeface="Fjalla One"/>
              <a:buChar char="●"/>
            </a:pPr>
            <a:r>
              <a:rPr lang="en" sz="1300">
                <a:latin typeface="Fjalla One"/>
                <a:ea typeface="Fjalla One"/>
                <a:cs typeface="Fjalla One"/>
                <a:sym typeface="Fjalla One"/>
              </a:rPr>
              <a:t>MyPerfectResume</a:t>
            </a:r>
            <a:endParaRPr sz="1300">
              <a:latin typeface="Fjalla One"/>
              <a:ea typeface="Fjalla One"/>
              <a:cs typeface="Fjalla One"/>
              <a:sym typeface="Fjalla One"/>
            </a:endParaRPr>
          </a:p>
          <a:p>
            <a:pPr indent="-311150" lvl="0" marL="457200" rtl="0" algn="l">
              <a:lnSpc>
                <a:spcPct val="150000"/>
              </a:lnSpc>
              <a:spcBef>
                <a:spcPts val="0"/>
              </a:spcBef>
              <a:spcAft>
                <a:spcPts val="0"/>
              </a:spcAft>
              <a:buSzPts val="1300"/>
              <a:buFont typeface="Fjalla One"/>
              <a:buChar char="●"/>
            </a:pPr>
            <a:r>
              <a:rPr lang="en" sz="1300">
                <a:latin typeface="Fjalla One"/>
                <a:ea typeface="Fjalla One"/>
                <a:cs typeface="Fjalla One"/>
                <a:sym typeface="Fjalla One"/>
              </a:rPr>
              <a:t>Indeed</a:t>
            </a:r>
            <a:endParaRPr sz="1300">
              <a:latin typeface="Fjalla One"/>
              <a:ea typeface="Fjalla One"/>
              <a:cs typeface="Fjalla One"/>
              <a:sym typeface="Fjalla One"/>
            </a:endParaRPr>
          </a:p>
        </p:txBody>
      </p:sp>
      <p:pic>
        <p:nvPicPr>
          <p:cNvPr descr="High School Resume: Are you in high-school and are looking for a part-time or seasonal job? If yes, you are going to need a resume. Learn tips and tricks on how to write each section of the resume. Also, select templates from Microsoft Word, build on them, and create a stellar resume. &#10;This is a beginner video to help you write your first resume and aimed at the high-school / entry level.  &#10;&#10;Music:&#10;Life of riley (incompetech.com) &#10;Licensed under Creative Commons: By Attribution 3.0&#10;https://creativecommons.org/licenses/by/3.0/&#10;&#10;For the complete article and template: http://careerprep.me/resumes-for-high-school-students/" id="707" name="Google Shape;707;p40" title="High School Resume: How To Write Your First Resume (Plus Template)">
            <a:hlinkClick r:id="rId4"/>
          </p:cNvPr>
          <p:cNvPicPr preferRelativeResize="0"/>
          <p:nvPr/>
        </p:nvPicPr>
        <p:blipFill>
          <a:blip r:embed="rId5">
            <a:alphaModFix/>
          </a:blip>
          <a:stretch>
            <a:fillRect/>
          </a:stretch>
        </p:blipFill>
        <p:spPr>
          <a:xfrm>
            <a:off x="4650950" y="2881775"/>
            <a:ext cx="3737875" cy="2102550"/>
          </a:xfrm>
          <a:prstGeom prst="rect">
            <a:avLst/>
          </a:prstGeom>
          <a:noFill/>
          <a:ln cap="flat" cmpd="sng" w="28575">
            <a:solidFill>
              <a:schemeClr val="accent4"/>
            </a:solidFill>
            <a:prstDash val="dash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05"/>
                                        </p:tgtEl>
                                        <p:attrNameLst>
                                          <p:attrName>style.visibility</p:attrName>
                                        </p:attrNameLst>
                                      </p:cBhvr>
                                      <p:to>
                                        <p:strVal val="visible"/>
                                      </p:to>
                                    </p:set>
                                    <p:anim calcmode="lin" valueType="num">
                                      <p:cBhvr additive="base">
                                        <p:cTn dur="1000"/>
                                        <p:tgtEl>
                                          <p:spTgt spid="705"/>
                                        </p:tgtEl>
                                        <p:attrNameLst>
                                          <p:attrName>ppt_w</p:attrName>
                                        </p:attrNameLst>
                                      </p:cBhvr>
                                      <p:tavLst>
                                        <p:tav fmla="" tm="0">
                                          <p:val>
                                            <p:strVal val="0"/>
                                          </p:val>
                                        </p:tav>
                                        <p:tav fmla="" tm="100000">
                                          <p:val>
                                            <p:strVal val="#ppt_w"/>
                                          </p:val>
                                        </p:tav>
                                      </p:tavLst>
                                    </p:anim>
                                    <p:anim calcmode="lin" valueType="num">
                                      <p:cBhvr additive="base">
                                        <p:cTn dur="1000"/>
                                        <p:tgtEl>
                                          <p:spTgt spid="70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1"/>
          <p:cNvSpPr txBox="1"/>
          <p:nvPr>
            <p:ph type="title"/>
          </p:nvPr>
        </p:nvSpPr>
        <p:spPr>
          <a:xfrm>
            <a:off x="1425650" y="-141471"/>
            <a:ext cx="5874600" cy="106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Extra Tools &amp; Resources</a:t>
            </a:r>
            <a:endParaRPr sz="3000"/>
          </a:p>
        </p:txBody>
      </p:sp>
      <p:sp>
        <p:nvSpPr>
          <p:cNvPr id="713" name="Google Shape;713;p41"/>
          <p:cNvSpPr/>
          <p:nvPr/>
        </p:nvSpPr>
        <p:spPr>
          <a:xfrm>
            <a:off x="-2120763" y="7736392"/>
            <a:ext cx="75314" cy="39187"/>
          </a:xfrm>
          <a:custGeom>
            <a:rect b="b" l="l" r="r" t="t"/>
            <a:pathLst>
              <a:path extrusionOk="0" h="666" w="1280">
                <a:moveTo>
                  <a:pt x="1140" y="1"/>
                </a:moveTo>
                <a:cubicBezTo>
                  <a:pt x="1126" y="1"/>
                  <a:pt x="1112" y="3"/>
                  <a:pt x="1098" y="8"/>
                </a:cubicBezTo>
                <a:lnTo>
                  <a:pt x="1" y="429"/>
                </a:lnTo>
                <a:lnTo>
                  <a:pt x="92" y="665"/>
                </a:lnTo>
                <a:lnTo>
                  <a:pt x="1189" y="245"/>
                </a:lnTo>
                <a:cubicBezTo>
                  <a:pt x="1245" y="223"/>
                  <a:pt x="1280" y="144"/>
                  <a:pt x="1254" y="79"/>
                </a:cubicBezTo>
                <a:cubicBezTo>
                  <a:pt x="1236" y="30"/>
                  <a:pt x="1189" y="1"/>
                  <a:pt x="11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4" name="Google Shape;714;p41">
            <a:hlinkClick r:id="rId3"/>
          </p:cNvPr>
          <p:cNvPicPr preferRelativeResize="0"/>
          <p:nvPr/>
        </p:nvPicPr>
        <p:blipFill>
          <a:blip r:embed="rId4">
            <a:alphaModFix/>
          </a:blip>
          <a:stretch>
            <a:fillRect/>
          </a:stretch>
        </p:blipFill>
        <p:spPr>
          <a:xfrm>
            <a:off x="628850" y="921125"/>
            <a:ext cx="2234950" cy="1195700"/>
          </a:xfrm>
          <a:prstGeom prst="rect">
            <a:avLst/>
          </a:prstGeom>
          <a:noFill/>
          <a:ln>
            <a:noFill/>
          </a:ln>
        </p:spPr>
      </p:pic>
      <p:pic>
        <p:nvPicPr>
          <p:cNvPr id="715" name="Google Shape;715;p41">
            <a:hlinkClick r:id="rId5"/>
          </p:cNvPr>
          <p:cNvPicPr preferRelativeResize="0"/>
          <p:nvPr/>
        </p:nvPicPr>
        <p:blipFill>
          <a:blip r:embed="rId6">
            <a:alphaModFix/>
          </a:blip>
          <a:stretch>
            <a:fillRect/>
          </a:stretch>
        </p:blipFill>
        <p:spPr>
          <a:xfrm>
            <a:off x="3363075" y="1034975"/>
            <a:ext cx="1999800" cy="1146000"/>
          </a:xfrm>
          <a:prstGeom prst="roundRect">
            <a:avLst>
              <a:gd fmla="val 16667" name="adj"/>
            </a:avLst>
          </a:prstGeom>
          <a:noFill/>
          <a:ln>
            <a:noFill/>
          </a:ln>
        </p:spPr>
      </p:pic>
      <p:pic>
        <p:nvPicPr>
          <p:cNvPr id="716" name="Google Shape;716;p41">
            <a:hlinkClick r:id="rId7"/>
          </p:cNvPr>
          <p:cNvPicPr preferRelativeResize="0"/>
          <p:nvPr/>
        </p:nvPicPr>
        <p:blipFill>
          <a:blip r:embed="rId8">
            <a:alphaModFix/>
          </a:blip>
          <a:stretch>
            <a:fillRect/>
          </a:stretch>
        </p:blipFill>
        <p:spPr>
          <a:xfrm>
            <a:off x="6060350" y="988026"/>
            <a:ext cx="1239900" cy="1239900"/>
          </a:xfrm>
          <a:prstGeom prst="ellipse">
            <a:avLst/>
          </a:prstGeom>
          <a:noFill/>
          <a:ln>
            <a:noFill/>
          </a:ln>
        </p:spPr>
      </p:pic>
      <p:pic>
        <p:nvPicPr>
          <p:cNvPr id="717" name="Google Shape;717;p41">
            <a:hlinkClick r:id="rId9"/>
          </p:cNvPr>
          <p:cNvPicPr preferRelativeResize="0"/>
          <p:nvPr/>
        </p:nvPicPr>
        <p:blipFill>
          <a:blip r:embed="rId10">
            <a:alphaModFix/>
          </a:blip>
          <a:stretch>
            <a:fillRect/>
          </a:stretch>
        </p:blipFill>
        <p:spPr>
          <a:xfrm>
            <a:off x="2019225" y="2544650"/>
            <a:ext cx="2083900" cy="761000"/>
          </a:xfrm>
          <a:prstGeom prst="rect">
            <a:avLst/>
          </a:prstGeom>
          <a:noFill/>
          <a:ln>
            <a:noFill/>
          </a:ln>
        </p:spPr>
      </p:pic>
      <p:pic>
        <p:nvPicPr>
          <p:cNvPr id="718" name="Google Shape;718;p41">
            <a:hlinkClick r:id="rId11"/>
          </p:cNvPr>
          <p:cNvPicPr preferRelativeResize="0"/>
          <p:nvPr/>
        </p:nvPicPr>
        <p:blipFill>
          <a:blip r:embed="rId12">
            <a:alphaModFix/>
          </a:blip>
          <a:stretch>
            <a:fillRect/>
          </a:stretch>
        </p:blipFill>
        <p:spPr>
          <a:xfrm>
            <a:off x="4547200" y="2440725"/>
            <a:ext cx="1314000" cy="1314300"/>
          </a:xfrm>
          <a:prstGeom prst="roundRect">
            <a:avLst>
              <a:gd fmla="val 16667" name="adj"/>
            </a:avLst>
          </a:prstGeom>
          <a:noFill/>
          <a:ln>
            <a:noFill/>
          </a:ln>
        </p:spPr>
      </p:pic>
      <p:pic>
        <p:nvPicPr>
          <p:cNvPr id="719" name="Google Shape;719;p41"/>
          <p:cNvPicPr preferRelativeResize="0"/>
          <p:nvPr/>
        </p:nvPicPr>
        <p:blipFill>
          <a:blip r:embed="rId13">
            <a:alphaModFix/>
          </a:blip>
          <a:stretch>
            <a:fillRect/>
          </a:stretch>
        </p:blipFill>
        <p:spPr>
          <a:xfrm>
            <a:off x="6167300" y="2488420"/>
            <a:ext cx="1465300" cy="1467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2"/>
          <p:cNvSpPr txBox="1"/>
          <p:nvPr>
            <p:ph type="ctrTitle"/>
          </p:nvPr>
        </p:nvSpPr>
        <p:spPr>
          <a:xfrm>
            <a:off x="516500" y="140050"/>
            <a:ext cx="5086500" cy="1336800"/>
          </a:xfrm>
          <a:prstGeom prst="rect">
            <a:avLst/>
          </a:prstGeom>
          <a:effectLst>
            <a:outerShdw blurRad="57150" rotWithShape="0" algn="bl" dir="5400000" dist="19050">
              <a:schemeClr val="accent3">
                <a:alpha val="72000"/>
              </a:scheme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t>Survey Time!</a:t>
            </a:r>
            <a:endParaRPr/>
          </a:p>
        </p:txBody>
      </p:sp>
      <p:pic>
        <p:nvPicPr>
          <p:cNvPr id="725" name="Google Shape;725;p42">
            <a:hlinkClick r:id="rId3"/>
          </p:cNvPr>
          <p:cNvPicPr preferRelativeResize="0"/>
          <p:nvPr/>
        </p:nvPicPr>
        <p:blipFill>
          <a:blip r:embed="rId4">
            <a:alphaModFix/>
          </a:blip>
          <a:stretch>
            <a:fillRect/>
          </a:stretch>
        </p:blipFill>
        <p:spPr>
          <a:xfrm>
            <a:off x="383313" y="1607375"/>
            <a:ext cx="5352873" cy="2684275"/>
          </a:xfrm>
          <a:prstGeom prst="rect">
            <a:avLst/>
          </a:prstGeom>
          <a:noFill/>
          <a:ln cap="flat" cmpd="sng" w="28575">
            <a:solidFill>
              <a:schemeClr val="dk2"/>
            </a:solidFill>
            <a:prstDash val="dot"/>
            <a:round/>
            <a:headEnd len="sm" w="sm" type="none"/>
            <a:tailEnd len="sm" w="sm" type="none"/>
          </a:ln>
        </p:spPr>
      </p:pic>
      <p:pic>
        <p:nvPicPr>
          <p:cNvPr id="726" name="Google Shape;726;p42">
            <a:hlinkClick r:id="rId5"/>
          </p:cNvPr>
          <p:cNvPicPr preferRelativeResize="0"/>
          <p:nvPr/>
        </p:nvPicPr>
        <p:blipFill>
          <a:blip r:embed="rId6">
            <a:alphaModFix/>
          </a:blip>
          <a:stretch>
            <a:fillRect/>
          </a:stretch>
        </p:blipFill>
        <p:spPr>
          <a:xfrm>
            <a:off x="5933435" y="1463613"/>
            <a:ext cx="2962275" cy="2971800"/>
          </a:xfrm>
          <a:prstGeom prst="rect">
            <a:avLst/>
          </a:prstGeom>
          <a:noFill/>
          <a:ln cap="flat" cmpd="sng" w="28575">
            <a:solidFill>
              <a:schemeClr val="dk2"/>
            </a:solidFill>
            <a:prstDash val="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724"/>
                                        </p:tgtEl>
                                        <p:attrNameLst>
                                          <p:attrName>style.visibility</p:attrName>
                                        </p:attrNameLst>
                                      </p:cBhvr>
                                      <p:to>
                                        <p:strVal val="visible"/>
                                      </p:to>
                                    </p:set>
                                    <p:anim calcmode="lin" valueType="num">
                                      <p:cBhvr additive="base">
                                        <p:cTn dur="1000"/>
                                        <p:tgtEl>
                                          <p:spTgt spid="7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43"/>
          <p:cNvSpPr txBox="1"/>
          <p:nvPr>
            <p:ph type="ctrTitle"/>
          </p:nvPr>
        </p:nvSpPr>
        <p:spPr>
          <a:xfrm>
            <a:off x="949375" y="787125"/>
            <a:ext cx="7337100" cy="170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Is your academic plan up to date?</a:t>
            </a:r>
            <a:endParaRPr/>
          </a:p>
        </p:txBody>
      </p:sp>
      <p:sp>
        <p:nvSpPr>
          <p:cNvPr id="732" name="Google Shape;732;p43"/>
          <p:cNvSpPr/>
          <p:nvPr/>
        </p:nvSpPr>
        <p:spPr>
          <a:xfrm>
            <a:off x="6782932" y="2648901"/>
            <a:ext cx="1854000" cy="1854000"/>
          </a:xfrm>
          <a:prstGeom prst="ellipse">
            <a:avLst/>
          </a:prstGeom>
          <a:solidFill>
            <a:srgbClr val="00FFFF"/>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43"/>
          <p:cNvGrpSpPr/>
          <p:nvPr/>
        </p:nvGrpSpPr>
        <p:grpSpPr>
          <a:xfrm>
            <a:off x="5089455" y="2679576"/>
            <a:ext cx="1854000" cy="1854000"/>
            <a:chOff x="4455905" y="1644751"/>
            <a:chExt cx="1854000" cy="1854000"/>
          </a:xfrm>
        </p:grpSpPr>
        <p:sp>
          <p:nvSpPr>
            <p:cNvPr id="734" name="Google Shape;734;p43"/>
            <p:cNvSpPr/>
            <p:nvPr/>
          </p:nvSpPr>
          <p:spPr>
            <a:xfrm>
              <a:off x="4455905" y="1644751"/>
              <a:ext cx="1854000" cy="1854000"/>
            </a:xfrm>
            <a:prstGeom prst="ellipse">
              <a:avLst/>
            </a:prstGeom>
            <a:solidFill>
              <a:srgbClr val="A7291E"/>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3"/>
            <p:cNvSpPr txBox="1"/>
            <p:nvPr/>
          </p:nvSpPr>
          <p:spPr>
            <a:xfrm>
              <a:off x="4737600" y="2311040"/>
              <a:ext cx="12906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FFFFFF"/>
                </a:solidFill>
                <a:latin typeface="Roboto"/>
                <a:ea typeface="Roboto"/>
                <a:cs typeface="Roboto"/>
                <a:sym typeface="Roboto"/>
              </a:endParaRPr>
            </a:p>
          </p:txBody>
        </p:sp>
      </p:grpSp>
      <p:grpSp>
        <p:nvGrpSpPr>
          <p:cNvPr id="736" name="Google Shape;736;p43"/>
          <p:cNvGrpSpPr/>
          <p:nvPr/>
        </p:nvGrpSpPr>
        <p:grpSpPr>
          <a:xfrm>
            <a:off x="3349952" y="2679587"/>
            <a:ext cx="1854000" cy="1854000"/>
            <a:chOff x="2834102" y="1644762"/>
            <a:chExt cx="1854000" cy="1854000"/>
          </a:xfrm>
        </p:grpSpPr>
        <p:sp>
          <p:nvSpPr>
            <p:cNvPr id="737" name="Google Shape;737;p43"/>
            <p:cNvSpPr/>
            <p:nvPr/>
          </p:nvSpPr>
          <p:spPr>
            <a:xfrm>
              <a:off x="2834102" y="1644762"/>
              <a:ext cx="1854000" cy="1854000"/>
            </a:xfrm>
            <a:prstGeom prst="ellipse">
              <a:avLst/>
            </a:prstGeom>
            <a:solidFill>
              <a:srgbClr val="B02B20"/>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3"/>
            <p:cNvSpPr txBox="1"/>
            <p:nvPr/>
          </p:nvSpPr>
          <p:spPr>
            <a:xfrm>
              <a:off x="3142500" y="2311050"/>
              <a:ext cx="14721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a:ea typeface="Roboto"/>
                  <a:cs typeface="Roboto"/>
                  <a:sym typeface="Roboto"/>
                </a:rPr>
                <a:t>Click on  STUDENTS</a:t>
              </a:r>
              <a:endParaRPr sz="1800">
                <a:solidFill>
                  <a:srgbClr val="FFFFFF"/>
                </a:solidFill>
                <a:latin typeface="Roboto"/>
                <a:ea typeface="Roboto"/>
                <a:cs typeface="Roboto"/>
                <a:sym typeface="Roboto"/>
              </a:endParaRPr>
            </a:p>
          </p:txBody>
        </p:sp>
      </p:grpSp>
      <p:grpSp>
        <p:nvGrpSpPr>
          <p:cNvPr id="739" name="Google Shape;739;p43"/>
          <p:cNvGrpSpPr/>
          <p:nvPr/>
        </p:nvGrpSpPr>
        <p:grpSpPr>
          <a:xfrm>
            <a:off x="1610925" y="2717912"/>
            <a:ext cx="1854000" cy="1854000"/>
            <a:chOff x="1212300" y="1644762"/>
            <a:chExt cx="1854000" cy="1854000"/>
          </a:xfrm>
        </p:grpSpPr>
        <p:sp>
          <p:nvSpPr>
            <p:cNvPr id="740" name="Google Shape;740;p43"/>
            <p:cNvSpPr/>
            <p:nvPr/>
          </p:nvSpPr>
          <p:spPr>
            <a:xfrm>
              <a:off x="1212300" y="1644762"/>
              <a:ext cx="1854000" cy="1854000"/>
            </a:xfrm>
            <a:prstGeom prst="ellipse">
              <a:avLst/>
            </a:prstGeom>
            <a:solidFill>
              <a:srgbClr val="BE2F22"/>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3"/>
            <p:cNvSpPr txBox="1"/>
            <p:nvPr/>
          </p:nvSpPr>
          <p:spPr>
            <a:xfrm>
              <a:off x="1443975" y="2311050"/>
              <a:ext cx="15741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FFFFFF"/>
                  </a:solidFill>
                  <a:latin typeface="Roboto"/>
                  <a:ea typeface="Roboto"/>
                  <a:cs typeface="Roboto"/>
                  <a:sym typeface="Roboto"/>
                </a:rPr>
                <a:t>GO TO SCHOOL WEBSITE</a:t>
              </a:r>
              <a:r>
                <a:rPr lang="en"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grpSp>
      <p:sp>
        <p:nvSpPr>
          <p:cNvPr id="742" name="Google Shape;742;p43"/>
          <p:cNvSpPr txBox="1"/>
          <p:nvPr/>
        </p:nvSpPr>
        <p:spPr>
          <a:xfrm>
            <a:off x="5487075" y="3345875"/>
            <a:ext cx="15177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a:ea typeface="Roboto"/>
                <a:cs typeface="Roboto"/>
                <a:sym typeface="Roboto"/>
              </a:rPr>
              <a:t>Click on Learning Links</a:t>
            </a:r>
            <a:endParaRPr sz="1800">
              <a:solidFill>
                <a:srgbClr val="FFFFFF"/>
              </a:solidFill>
              <a:latin typeface="Roboto"/>
              <a:ea typeface="Roboto"/>
              <a:cs typeface="Roboto"/>
              <a:sym typeface="Roboto"/>
            </a:endParaRPr>
          </a:p>
        </p:txBody>
      </p:sp>
      <p:sp>
        <p:nvSpPr>
          <p:cNvPr id="743" name="Google Shape;743;p43"/>
          <p:cNvSpPr txBox="1"/>
          <p:nvPr/>
        </p:nvSpPr>
        <p:spPr>
          <a:xfrm>
            <a:off x="7111400" y="3345875"/>
            <a:ext cx="14721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600" u="sng">
                <a:solidFill>
                  <a:schemeClr val="hlink"/>
                </a:solidFill>
                <a:latin typeface="Roboto"/>
                <a:ea typeface="Roboto"/>
                <a:cs typeface="Roboto"/>
                <a:sym typeface="Roboto"/>
                <a:hlinkClick r:id="rId3"/>
              </a:rPr>
              <a:t>Click </a:t>
            </a:r>
            <a:endParaRPr/>
          </a:p>
          <a:p>
            <a:pPr indent="0" lvl="0" marL="0" rtl="0" algn="l">
              <a:lnSpc>
                <a:spcPct val="115000"/>
              </a:lnSpc>
              <a:spcBef>
                <a:spcPts val="0"/>
              </a:spcBef>
              <a:spcAft>
                <a:spcPts val="0"/>
              </a:spcAft>
              <a:buNone/>
            </a:pPr>
            <a:r>
              <a:rPr b="1" lang="en" sz="2600" u="sng">
                <a:solidFill>
                  <a:schemeClr val="hlink"/>
                </a:solidFill>
                <a:latin typeface="Roboto"/>
                <a:ea typeface="Roboto"/>
                <a:cs typeface="Roboto"/>
                <a:sym typeface="Roboto"/>
                <a:hlinkClick r:id="rId4"/>
              </a:rPr>
              <a:t>on  AERIES</a:t>
            </a:r>
            <a:endParaRPr b="1" sz="2600">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44"/>
          <p:cNvSpPr txBox="1"/>
          <p:nvPr>
            <p:ph type="ctrTitle"/>
          </p:nvPr>
        </p:nvSpPr>
        <p:spPr>
          <a:xfrm>
            <a:off x="888050" y="127900"/>
            <a:ext cx="7528500" cy="97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Academic Plans</a:t>
            </a:r>
            <a:endParaRPr/>
          </a:p>
        </p:txBody>
      </p:sp>
      <p:sp>
        <p:nvSpPr>
          <p:cNvPr id="749" name="Google Shape;749;p44"/>
          <p:cNvSpPr txBox="1"/>
          <p:nvPr>
            <p:ph idx="1" type="subTitle"/>
          </p:nvPr>
        </p:nvSpPr>
        <p:spPr>
          <a:xfrm>
            <a:off x="949375" y="3563775"/>
            <a:ext cx="303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50" name="Google Shape;750;p44"/>
          <p:cNvPicPr preferRelativeResize="0"/>
          <p:nvPr/>
        </p:nvPicPr>
        <p:blipFill>
          <a:blip r:embed="rId3">
            <a:alphaModFix/>
          </a:blip>
          <a:stretch>
            <a:fillRect/>
          </a:stretch>
        </p:blipFill>
        <p:spPr>
          <a:xfrm>
            <a:off x="232175" y="988850"/>
            <a:ext cx="8829652" cy="4047326"/>
          </a:xfrm>
          <a:prstGeom prst="rect">
            <a:avLst/>
          </a:prstGeom>
          <a:noFill/>
          <a:ln>
            <a:noFill/>
          </a:ln>
        </p:spPr>
      </p:pic>
      <p:sp>
        <p:nvSpPr>
          <p:cNvPr id="751" name="Google Shape;751;p44"/>
          <p:cNvSpPr txBox="1"/>
          <p:nvPr/>
        </p:nvSpPr>
        <p:spPr>
          <a:xfrm>
            <a:off x="5327475" y="1648075"/>
            <a:ext cx="3633600" cy="1027200"/>
          </a:xfrm>
          <a:prstGeom prst="rect">
            <a:avLst/>
          </a:prstGeom>
          <a:solidFill>
            <a:schemeClr val="dk1"/>
          </a:solid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2"/>
                </a:solidFill>
                <a:highlight>
                  <a:srgbClr val="93C47D"/>
                </a:highlight>
                <a:latin typeface="Lato"/>
                <a:ea typeface="Lato"/>
                <a:cs typeface="Lato"/>
                <a:sym typeface="Lato"/>
              </a:rPr>
              <a:t>Green</a:t>
            </a:r>
            <a:r>
              <a:rPr lang="en" sz="1800">
                <a:solidFill>
                  <a:schemeClr val="lt2"/>
                </a:solidFill>
                <a:latin typeface="Lato"/>
                <a:ea typeface="Lato"/>
                <a:cs typeface="Lato"/>
                <a:sym typeface="Lato"/>
              </a:rPr>
              <a:t>=Classes Completed</a:t>
            </a:r>
            <a:endParaRPr sz="1800">
              <a:solidFill>
                <a:schemeClr val="lt2"/>
              </a:solidFill>
              <a:latin typeface="Lato"/>
              <a:ea typeface="Lato"/>
              <a:cs typeface="Lato"/>
              <a:sym typeface="Lato"/>
            </a:endParaRPr>
          </a:p>
          <a:p>
            <a:pPr indent="0" lvl="0" marL="0" rtl="0" algn="l">
              <a:spcBef>
                <a:spcPts val="0"/>
              </a:spcBef>
              <a:spcAft>
                <a:spcPts val="0"/>
              </a:spcAft>
              <a:buNone/>
            </a:pPr>
            <a:r>
              <a:rPr b="1" lang="en" sz="1800">
                <a:solidFill>
                  <a:schemeClr val="lt2"/>
                </a:solidFill>
                <a:highlight>
                  <a:srgbClr val="FF9900"/>
                </a:highlight>
                <a:latin typeface="Lato"/>
                <a:ea typeface="Lato"/>
                <a:cs typeface="Lato"/>
                <a:sym typeface="Lato"/>
              </a:rPr>
              <a:t>Orange</a:t>
            </a:r>
            <a:r>
              <a:rPr lang="en" sz="1800">
                <a:solidFill>
                  <a:schemeClr val="lt2"/>
                </a:solidFill>
                <a:latin typeface="Lato"/>
                <a:ea typeface="Lato"/>
                <a:cs typeface="Lato"/>
                <a:sym typeface="Lato"/>
              </a:rPr>
              <a:t>=Classes in progress</a:t>
            </a:r>
            <a:endParaRPr sz="1800">
              <a:solidFill>
                <a:schemeClr val="lt2"/>
              </a:solidFill>
              <a:latin typeface="Lato"/>
              <a:ea typeface="Lato"/>
              <a:cs typeface="Lato"/>
              <a:sym typeface="Lato"/>
            </a:endParaRPr>
          </a:p>
          <a:p>
            <a:pPr indent="0" lvl="0" marL="0" rtl="0" algn="l">
              <a:spcBef>
                <a:spcPts val="0"/>
              </a:spcBef>
              <a:spcAft>
                <a:spcPts val="0"/>
              </a:spcAft>
              <a:buNone/>
            </a:pPr>
            <a:r>
              <a:rPr b="1" lang="en" sz="1800">
                <a:solidFill>
                  <a:schemeClr val="lt2"/>
                </a:solidFill>
                <a:highlight>
                  <a:srgbClr val="4A86E8"/>
                </a:highlight>
                <a:latin typeface="Lato"/>
                <a:ea typeface="Lato"/>
                <a:cs typeface="Lato"/>
                <a:sym typeface="Lato"/>
              </a:rPr>
              <a:t>Blue </a:t>
            </a:r>
            <a:r>
              <a:rPr lang="en" sz="1800">
                <a:solidFill>
                  <a:schemeClr val="lt2"/>
                </a:solidFill>
                <a:latin typeface="Lato"/>
                <a:ea typeface="Lato"/>
                <a:cs typeface="Lato"/>
                <a:sym typeface="Lato"/>
              </a:rPr>
              <a:t>=Classes planned for future</a:t>
            </a:r>
            <a:endParaRPr sz="1800">
              <a:solidFill>
                <a:schemeClr val="lt2"/>
              </a:solidFill>
              <a:latin typeface="Lato"/>
              <a:ea typeface="Lato"/>
              <a:cs typeface="Lato"/>
              <a:sym typeface="Lato"/>
            </a:endParaRPr>
          </a:p>
          <a:p>
            <a:pPr indent="0" lvl="0" marL="0" rtl="0" algn="l">
              <a:spcBef>
                <a:spcPts val="0"/>
              </a:spcBef>
              <a:spcAft>
                <a:spcPts val="0"/>
              </a:spcAft>
              <a:buNone/>
            </a:pPr>
            <a:r>
              <a:t/>
            </a:r>
            <a:endParaRPr sz="1800">
              <a:solidFill>
                <a:schemeClr val="lt2"/>
              </a:solidFill>
              <a:latin typeface="Lato"/>
              <a:ea typeface="Lato"/>
              <a:cs typeface="Lato"/>
              <a:sym typeface="Lato"/>
            </a:endParaRPr>
          </a:p>
          <a:p>
            <a:pPr indent="0" lvl="0" marL="0" rtl="0" algn="l">
              <a:spcBef>
                <a:spcPts val="0"/>
              </a:spcBef>
              <a:spcAft>
                <a:spcPts val="0"/>
              </a:spcAft>
              <a:buNone/>
            </a:pPr>
            <a:r>
              <a:t/>
            </a:r>
            <a:endParaRPr sz="1800">
              <a:solidFill>
                <a:schemeClr val="l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45"/>
          <p:cNvSpPr txBox="1"/>
          <p:nvPr>
            <p:ph type="ctrTitle"/>
          </p:nvPr>
        </p:nvSpPr>
        <p:spPr>
          <a:xfrm>
            <a:off x="888050" y="127900"/>
            <a:ext cx="7528500" cy="97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Graduation requirements</a:t>
            </a:r>
            <a:endParaRPr/>
          </a:p>
        </p:txBody>
      </p:sp>
      <p:sp>
        <p:nvSpPr>
          <p:cNvPr id="757" name="Google Shape;757;p45"/>
          <p:cNvSpPr txBox="1"/>
          <p:nvPr>
            <p:ph idx="1" type="subTitle"/>
          </p:nvPr>
        </p:nvSpPr>
        <p:spPr>
          <a:xfrm>
            <a:off x="701150" y="1103800"/>
            <a:ext cx="7715400" cy="79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You should have at least 7 classes in your academic plan (this includes early release and TA (forms can be picked up from student services)</a:t>
            </a:r>
            <a:endParaRPr/>
          </a:p>
          <a:p>
            <a:pPr indent="-342900" lvl="0" marL="457200" rtl="0" algn="l">
              <a:spcBef>
                <a:spcPts val="0"/>
              </a:spcBef>
              <a:spcAft>
                <a:spcPts val="0"/>
              </a:spcAft>
              <a:buSzPts val="1800"/>
              <a:buChar char="●"/>
            </a:pPr>
            <a:r>
              <a:rPr lang="en"/>
              <a:t>Core classes you need senior year (English and Gov/ Econ)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You may also need to make up any D’s or F’s earned for graduation or A-G requirements.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Additional graduation requirements</a:t>
            </a:r>
            <a:endParaRPr/>
          </a:p>
          <a:p>
            <a:pPr indent="0" lvl="0" marL="914400" rtl="0" algn="l">
              <a:spcBef>
                <a:spcPts val="0"/>
              </a:spcBef>
              <a:spcAft>
                <a:spcPts val="0"/>
              </a:spcAft>
              <a:buNone/>
            </a:pPr>
            <a:r>
              <a:rPr lang="en"/>
              <a:t>-Junior reflective task</a:t>
            </a:r>
            <a:endParaRPr/>
          </a:p>
          <a:p>
            <a:pPr indent="0" lvl="0" marL="914400" rtl="0" algn="l">
              <a:spcBef>
                <a:spcPts val="0"/>
              </a:spcBef>
              <a:spcAft>
                <a:spcPts val="0"/>
              </a:spcAft>
              <a:buNone/>
            </a:pPr>
            <a:r>
              <a:rPr lang="en"/>
              <a:t>-Senior culminating Project</a:t>
            </a:r>
            <a:endParaRPr/>
          </a:p>
          <a:p>
            <a:pPr indent="0" lvl="0" marL="914400" rtl="0" algn="l">
              <a:spcBef>
                <a:spcPts val="0"/>
              </a:spcBef>
              <a:spcAft>
                <a:spcPts val="0"/>
              </a:spcAft>
              <a:buNone/>
            </a:pPr>
            <a:r>
              <a:rPr lang="en"/>
              <a:t>-40 hours of community service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6"/>
          <p:cNvSpPr txBox="1"/>
          <p:nvPr/>
        </p:nvSpPr>
        <p:spPr>
          <a:xfrm>
            <a:off x="2766150" y="157025"/>
            <a:ext cx="4306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chemeClr val="accent5"/>
                </a:solidFill>
                <a:latin typeface="Lato"/>
                <a:ea typeface="Lato"/>
                <a:cs typeface="Lato"/>
                <a:sym typeface="Lato"/>
              </a:rPr>
              <a:t>Counselor 1:1’s </a:t>
            </a:r>
            <a:endParaRPr sz="3600">
              <a:solidFill>
                <a:schemeClr val="accent5"/>
              </a:solidFill>
              <a:latin typeface="Lato"/>
              <a:ea typeface="Lato"/>
              <a:cs typeface="Lato"/>
              <a:sym typeface="Lato"/>
            </a:endParaRPr>
          </a:p>
        </p:txBody>
      </p:sp>
      <p:sp>
        <p:nvSpPr>
          <p:cNvPr id="763" name="Google Shape;763;p46"/>
          <p:cNvSpPr txBox="1"/>
          <p:nvPr/>
        </p:nvSpPr>
        <p:spPr>
          <a:xfrm>
            <a:off x="411175" y="895925"/>
            <a:ext cx="8425500" cy="395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Lato"/>
                <a:ea typeface="Lato"/>
                <a:cs typeface="Lato"/>
                <a:sym typeface="Lato"/>
              </a:rPr>
              <a:t>Counselors will be calling you out to meeting with you from February 10th - February 18th</a:t>
            </a:r>
            <a:endParaRPr sz="1800">
              <a:solidFill>
                <a:schemeClr val="lt2"/>
              </a:solidFill>
              <a:latin typeface="Lato"/>
              <a:ea typeface="Lato"/>
              <a:cs typeface="Lato"/>
              <a:sym typeface="Lato"/>
            </a:endParaRPr>
          </a:p>
          <a:p>
            <a:pPr indent="0" lvl="0" marL="0" rtl="0" algn="l">
              <a:spcBef>
                <a:spcPts val="0"/>
              </a:spcBef>
              <a:spcAft>
                <a:spcPts val="0"/>
              </a:spcAft>
              <a:buNone/>
            </a:pPr>
            <a:r>
              <a:t/>
            </a:r>
            <a:endParaRPr b="1" sz="1800" u="sng">
              <a:solidFill>
                <a:schemeClr val="lt2"/>
              </a:solidFill>
              <a:latin typeface="Lato"/>
              <a:ea typeface="Lato"/>
              <a:cs typeface="Lato"/>
              <a:sym typeface="Lato"/>
            </a:endParaRPr>
          </a:p>
          <a:p>
            <a:pPr indent="0" lvl="0" marL="0" rtl="0" algn="ctr">
              <a:spcBef>
                <a:spcPts val="0"/>
              </a:spcBef>
              <a:spcAft>
                <a:spcPts val="0"/>
              </a:spcAft>
              <a:buNone/>
            </a:pPr>
            <a:r>
              <a:rPr b="1" lang="en" sz="1300" u="sng">
                <a:solidFill>
                  <a:schemeClr val="lt2"/>
                </a:solidFill>
                <a:latin typeface="Lato"/>
                <a:ea typeface="Lato"/>
                <a:cs typeface="Lato"/>
                <a:sym typeface="Lato"/>
              </a:rPr>
              <a:t>Things counselors will review:</a:t>
            </a:r>
            <a:endParaRPr b="1" sz="1300" u="sng">
              <a:solidFill>
                <a:schemeClr val="lt2"/>
              </a:solidFill>
              <a:latin typeface="Lato"/>
              <a:ea typeface="Lato"/>
              <a:cs typeface="Lato"/>
              <a:sym typeface="Lato"/>
            </a:endParaRPr>
          </a:p>
          <a:p>
            <a:pPr indent="-311150" lvl="0" marL="457200" rtl="0" algn="ctr">
              <a:spcBef>
                <a:spcPts val="0"/>
              </a:spcBef>
              <a:spcAft>
                <a:spcPts val="0"/>
              </a:spcAft>
              <a:buClr>
                <a:schemeClr val="lt2"/>
              </a:buClr>
              <a:buSzPts val="1300"/>
              <a:buFont typeface="Lato"/>
              <a:buChar char="●"/>
            </a:pPr>
            <a:r>
              <a:rPr lang="en" sz="1300">
                <a:solidFill>
                  <a:schemeClr val="lt2"/>
                </a:solidFill>
                <a:latin typeface="Lato"/>
                <a:ea typeface="Lato"/>
                <a:cs typeface="Lato"/>
                <a:sym typeface="Lato"/>
              </a:rPr>
              <a:t>Your transcript and Grad status/A-G</a:t>
            </a:r>
            <a:endParaRPr sz="1300">
              <a:solidFill>
                <a:schemeClr val="lt2"/>
              </a:solidFill>
              <a:latin typeface="Lato"/>
              <a:ea typeface="Lato"/>
              <a:cs typeface="Lato"/>
              <a:sym typeface="Lato"/>
            </a:endParaRPr>
          </a:p>
          <a:p>
            <a:pPr indent="-311150" lvl="0" marL="457200" rtl="0" algn="ctr">
              <a:spcBef>
                <a:spcPts val="0"/>
              </a:spcBef>
              <a:spcAft>
                <a:spcPts val="0"/>
              </a:spcAft>
              <a:buClr>
                <a:schemeClr val="lt2"/>
              </a:buClr>
              <a:buSzPts val="1300"/>
              <a:buFont typeface="Lato"/>
              <a:buChar char="●"/>
            </a:pPr>
            <a:r>
              <a:rPr lang="en" sz="1300">
                <a:solidFill>
                  <a:schemeClr val="lt2"/>
                </a:solidFill>
                <a:latin typeface="Lato"/>
                <a:ea typeface="Lato"/>
                <a:cs typeface="Lato"/>
                <a:sym typeface="Lato"/>
              </a:rPr>
              <a:t>Your academic plan for next year</a:t>
            </a:r>
            <a:endParaRPr sz="1300">
              <a:solidFill>
                <a:schemeClr val="lt2"/>
              </a:solidFill>
              <a:latin typeface="Lato"/>
              <a:ea typeface="Lato"/>
              <a:cs typeface="Lato"/>
              <a:sym typeface="Lato"/>
            </a:endParaRPr>
          </a:p>
          <a:p>
            <a:pPr indent="-311150" lvl="0" marL="457200" rtl="0" algn="ctr">
              <a:spcBef>
                <a:spcPts val="0"/>
              </a:spcBef>
              <a:spcAft>
                <a:spcPts val="0"/>
              </a:spcAft>
              <a:buClr>
                <a:schemeClr val="lt2"/>
              </a:buClr>
              <a:buSzPts val="1300"/>
              <a:buFont typeface="Lato"/>
              <a:buChar char="●"/>
            </a:pPr>
            <a:r>
              <a:rPr lang="en" sz="1300">
                <a:solidFill>
                  <a:schemeClr val="lt2"/>
                </a:solidFill>
                <a:latin typeface="Lato"/>
                <a:ea typeface="Lato"/>
                <a:cs typeface="Lato"/>
                <a:sym typeface="Lato"/>
              </a:rPr>
              <a:t>Summer school info</a:t>
            </a:r>
            <a:endParaRPr sz="1300">
              <a:solidFill>
                <a:schemeClr val="lt2"/>
              </a:solidFill>
              <a:latin typeface="Lato"/>
              <a:ea typeface="Lato"/>
              <a:cs typeface="Lato"/>
              <a:sym typeface="Lato"/>
            </a:endParaRPr>
          </a:p>
          <a:p>
            <a:pPr indent="-311150" lvl="0" marL="457200" rtl="0" algn="ctr">
              <a:spcBef>
                <a:spcPts val="0"/>
              </a:spcBef>
              <a:spcAft>
                <a:spcPts val="0"/>
              </a:spcAft>
              <a:buClr>
                <a:schemeClr val="lt2"/>
              </a:buClr>
              <a:buSzPts val="1300"/>
              <a:buFont typeface="Lato"/>
              <a:buChar char="●"/>
            </a:pPr>
            <a:r>
              <a:rPr lang="en" sz="1300">
                <a:solidFill>
                  <a:schemeClr val="lt2"/>
                </a:solidFill>
                <a:latin typeface="Lato"/>
                <a:ea typeface="Lato"/>
                <a:cs typeface="Lato"/>
                <a:sym typeface="Lato"/>
              </a:rPr>
              <a:t>College and career prep</a:t>
            </a:r>
            <a:endParaRPr sz="1300">
              <a:solidFill>
                <a:schemeClr val="lt2"/>
              </a:solidFill>
              <a:latin typeface="Lato"/>
              <a:ea typeface="Lato"/>
              <a:cs typeface="Lato"/>
              <a:sym typeface="Lato"/>
            </a:endParaRPr>
          </a:p>
          <a:p>
            <a:pPr indent="0" lvl="0" marL="0" rtl="0" algn="l">
              <a:spcBef>
                <a:spcPts val="0"/>
              </a:spcBef>
              <a:spcAft>
                <a:spcPts val="0"/>
              </a:spcAft>
              <a:buNone/>
            </a:pPr>
            <a:r>
              <a:t/>
            </a:r>
            <a:endParaRPr sz="1800">
              <a:solidFill>
                <a:schemeClr val="lt2"/>
              </a:solidFill>
              <a:latin typeface="Lato"/>
              <a:ea typeface="Lato"/>
              <a:cs typeface="Lato"/>
              <a:sym typeface="Lato"/>
            </a:endParaRPr>
          </a:p>
          <a:p>
            <a:pPr indent="0" lvl="0" marL="0" rtl="0" algn="l">
              <a:spcBef>
                <a:spcPts val="0"/>
              </a:spcBef>
              <a:spcAft>
                <a:spcPts val="0"/>
              </a:spcAft>
              <a:buNone/>
            </a:pPr>
            <a:r>
              <a:rPr lang="en" sz="1800">
                <a:solidFill>
                  <a:schemeClr val="lt2"/>
                </a:solidFill>
                <a:latin typeface="Lato"/>
                <a:ea typeface="Lato"/>
                <a:cs typeface="Lato"/>
                <a:sym typeface="Lato"/>
              </a:rPr>
              <a:t>If you are not called out within this time frame please reach out to your counselor to request a meeting.</a:t>
            </a:r>
            <a:endParaRPr sz="1800">
              <a:solidFill>
                <a:schemeClr val="lt2"/>
              </a:solidFill>
              <a:latin typeface="Lato"/>
              <a:ea typeface="Lato"/>
              <a:cs typeface="Lato"/>
              <a:sym typeface="Lato"/>
            </a:endParaRPr>
          </a:p>
          <a:p>
            <a:pPr indent="0" lvl="0" marL="0" rtl="0" algn="l">
              <a:spcBef>
                <a:spcPts val="0"/>
              </a:spcBef>
              <a:spcAft>
                <a:spcPts val="0"/>
              </a:spcAft>
              <a:buNone/>
            </a:pPr>
            <a:r>
              <a:t/>
            </a:r>
            <a:endParaRPr sz="1800">
              <a:solidFill>
                <a:schemeClr val="lt2"/>
              </a:solidFill>
              <a:latin typeface="Lato"/>
              <a:ea typeface="Lato"/>
              <a:cs typeface="Lato"/>
              <a:sym typeface="Lato"/>
            </a:endParaRPr>
          </a:p>
          <a:p>
            <a:pPr indent="0" lvl="0" marL="0" rtl="0" algn="l">
              <a:spcBef>
                <a:spcPts val="0"/>
              </a:spcBef>
              <a:spcAft>
                <a:spcPts val="0"/>
              </a:spcAft>
              <a:buNone/>
            </a:pPr>
            <a:r>
              <a:rPr lang="en" sz="1800">
                <a:solidFill>
                  <a:schemeClr val="lt2"/>
                </a:solidFill>
                <a:latin typeface="Lato"/>
                <a:ea typeface="Lato"/>
                <a:cs typeface="Lato"/>
                <a:sym typeface="Lato"/>
              </a:rPr>
              <a:t>Reminder:</a:t>
            </a:r>
            <a:endParaRPr sz="1800">
              <a:solidFill>
                <a:schemeClr val="lt2"/>
              </a:solidFill>
              <a:latin typeface="Lato"/>
              <a:ea typeface="Lato"/>
              <a:cs typeface="Lato"/>
              <a:sym typeface="Lato"/>
            </a:endParaRPr>
          </a:p>
          <a:p>
            <a:pPr indent="0" lvl="0" marL="0" rtl="0" algn="l">
              <a:spcBef>
                <a:spcPts val="0"/>
              </a:spcBef>
              <a:spcAft>
                <a:spcPts val="0"/>
              </a:spcAft>
              <a:buNone/>
            </a:pPr>
            <a:r>
              <a:rPr lang="en" sz="1800">
                <a:solidFill>
                  <a:schemeClr val="lt2"/>
                </a:solidFill>
                <a:latin typeface="Lato"/>
                <a:ea typeface="Lato"/>
                <a:cs typeface="Lato"/>
                <a:sym typeface="Lato"/>
              </a:rPr>
              <a:t>These meetings are for YOU. Come with questions and please be open so that we can help support your goals.</a:t>
            </a:r>
            <a:endParaRPr sz="1800">
              <a:solidFill>
                <a:schemeClr val="l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7"/>
          <p:cNvSpPr txBox="1"/>
          <p:nvPr>
            <p:ph type="title"/>
          </p:nvPr>
        </p:nvSpPr>
        <p:spPr>
          <a:xfrm>
            <a:off x="534325" y="1270752"/>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Thank you for your time! </a:t>
            </a:r>
            <a:endParaRPr sz="7200"/>
          </a:p>
        </p:txBody>
      </p:sp>
      <p:grpSp>
        <p:nvGrpSpPr>
          <p:cNvPr id="769" name="Google Shape;769;p47"/>
          <p:cNvGrpSpPr/>
          <p:nvPr/>
        </p:nvGrpSpPr>
        <p:grpSpPr>
          <a:xfrm>
            <a:off x="308682" y="505089"/>
            <a:ext cx="753533" cy="1773570"/>
            <a:chOff x="237850" y="585975"/>
            <a:chExt cx="1205075" cy="2836350"/>
          </a:xfrm>
        </p:grpSpPr>
        <p:sp>
          <p:nvSpPr>
            <p:cNvPr id="770" name="Google Shape;770;p47"/>
            <p:cNvSpPr/>
            <p:nvPr/>
          </p:nvSpPr>
          <p:spPr>
            <a:xfrm>
              <a:off x="1100600" y="687650"/>
              <a:ext cx="342325" cy="2734675"/>
            </a:xfrm>
            <a:custGeom>
              <a:rect b="b" l="l" r="r" t="t"/>
              <a:pathLst>
                <a:path extrusionOk="0" h="109387" w="13693">
                  <a:moveTo>
                    <a:pt x="3856" y="0"/>
                  </a:moveTo>
                  <a:cubicBezTo>
                    <a:pt x="1864" y="0"/>
                    <a:pt x="245" y="1613"/>
                    <a:pt x="241" y="3608"/>
                  </a:cubicBezTo>
                  <a:lnTo>
                    <a:pt x="0" y="109356"/>
                  </a:lnTo>
                  <a:lnTo>
                    <a:pt x="13448" y="109386"/>
                  </a:lnTo>
                  <a:lnTo>
                    <a:pt x="13687" y="3638"/>
                  </a:lnTo>
                  <a:cubicBezTo>
                    <a:pt x="13693" y="1642"/>
                    <a:pt x="12077" y="19"/>
                    <a:pt x="10081" y="15"/>
                  </a:cubicBezTo>
                  <a:lnTo>
                    <a:pt x="3864" y="0"/>
                  </a:lnTo>
                  <a:cubicBezTo>
                    <a:pt x="3861" y="0"/>
                    <a:pt x="3859" y="0"/>
                    <a:pt x="38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7"/>
            <p:cNvSpPr/>
            <p:nvPr/>
          </p:nvSpPr>
          <p:spPr>
            <a:xfrm>
              <a:off x="1044575" y="687525"/>
              <a:ext cx="342300" cy="2734650"/>
            </a:xfrm>
            <a:custGeom>
              <a:rect b="b" l="l" r="r" t="t"/>
              <a:pathLst>
                <a:path extrusionOk="0" h="109386" w="13692">
                  <a:moveTo>
                    <a:pt x="3854" y="1"/>
                  </a:moveTo>
                  <a:cubicBezTo>
                    <a:pt x="1861" y="1"/>
                    <a:pt x="245" y="1615"/>
                    <a:pt x="241" y="3607"/>
                  </a:cubicBezTo>
                  <a:lnTo>
                    <a:pt x="1" y="109355"/>
                  </a:lnTo>
                  <a:lnTo>
                    <a:pt x="13447" y="109385"/>
                  </a:lnTo>
                  <a:lnTo>
                    <a:pt x="13687" y="3639"/>
                  </a:lnTo>
                  <a:cubicBezTo>
                    <a:pt x="13692" y="1641"/>
                    <a:pt x="12076" y="20"/>
                    <a:pt x="10080" y="15"/>
                  </a:cubicBezTo>
                  <a:lnTo>
                    <a:pt x="3865" y="1"/>
                  </a:lnTo>
                  <a:cubicBezTo>
                    <a:pt x="3861" y="1"/>
                    <a:pt x="3857" y="1"/>
                    <a:pt x="38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7"/>
            <p:cNvSpPr/>
            <p:nvPr/>
          </p:nvSpPr>
          <p:spPr>
            <a:xfrm>
              <a:off x="742100" y="585975"/>
              <a:ext cx="320075" cy="2835325"/>
            </a:xfrm>
            <a:custGeom>
              <a:rect b="b" l="l" r="r" t="t"/>
              <a:pathLst>
                <a:path extrusionOk="0" h="113413" w="12803">
                  <a:moveTo>
                    <a:pt x="3366" y="0"/>
                  </a:moveTo>
                  <a:cubicBezTo>
                    <a:pt x="1647" y="0"/>
                    <a:pt x="252" y="1392"/>
                    <a:pt x="248" y="3112"/>
                  </a:cubicBezTo>
                  <a:lnTo>
                    <a:pt x="5" y="110604"/>
                  </a:lnTo>
                  <a:cubicBezTo>
                    <a:pt x="0" y="112142"/>
                    <a:pt x="1245" y="113393"/>
                    <a:pt x="2785" y="113397"/>
                  </a:cubicBezTo>
                  <a:lnTo>
                    <a:pt x="9761" y="113413"/>
                  </a:lnTo>
                  <a:cubicBezTo>
                    <a:pt x="9763" y="113413"/>
                    <a:pt x="9765" y="113413"/>
                    <a:pt x="9767" y="113413"/>
                  </a:cubicBezTo>
                  <a:cubicBezTo>
                    <a:pt x="11303" y="113413"/>
                    <a:pt x="12550" y="112169"/>
                    <a:pt x="12555" y="110633"/>
                  </a:cubicBezTo>
                  <a:lnTo>
                    <a:pt x="12798" y="3140"/>
                  </a:lnTo>
                  <a:cubicBezTo>
                    <a:pt x="12802" y="1418"/>
                    <a:pt x="11409" y="18"/>
                    <a:pt x="9687" y="15"/>
                  </a:cubicBezTo>
                  <a:lnTo>
                    <a:pt x="3373" y="0"/>
                  </a:lnTo>
                  <a:cubicBezTo>
                    <a:pt x="3371" y="0"/>
                    <a:pt x="3368" y="0"/>
                    <a:pt x="33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7"/>
            <p:cNvSpPr/>
            <p:nvPr/>
          </p:nvSpPr>
          <p:spPr>
            <a:xfrm>
              <a:off x="237850" y="809200"/>
              <a:ext cx="509825" cy="2611350"/>
            </a:xfrm>
            <a:custGeom>
              <a:rect b="b" l="l" r="r" t="t"/>
              <a:pathLst>
                <a:path extrusionOk="0" h="104454" w="20393">
                  <a:moveTo>
                    <a:pt x="7992" y="1"/>
                  </a:moveTo>
                  <a:cubicBezTo>
                    <a:pt x="5937" y="1"/>
                    <a:pt x="3965" y="816"/>
                    <a:pt x="2508" y="2266"/>
                  </a:cubicBezTo>
                  <a:cubicBezTo>
                    <a:pt x="1046" y="3722"/>
                    <a:pt x="221" y="5698"/>
                    <a:pt x="217" y="7761"/>
                  </a:cubicBezTo>
                  <a:lnTo>
                    <a:pt x="5" y="100963"/>
                  </a:lnTo>
                  <a:cubicBezTo>
                    <a:pt x="1" y="102869"/>
                    <a:pt x="1544" y="104419"/>
                    <a:pt x="3452" y="104423"/>
                  </a:cubicBezTo>
                  <a:lnTo>
                    <a:pt x="16714" y="104454"/>
                  </a:lnTo>
                  <a:cubicBezTo>
                    <a:pt x="16717" y="104454"/>
                    <a:pt x="16719" y="104454"/>
                    <a:pt x="16722" y="104454"/>
                  </a:cubicBezTo>
                  <a:cubicBezTo>
                    <a:pt x="18626" y="104454"/>
                    <a:pt x="20172" y="102913"/>
                    <a:pt x="20176" y="101007"/>
                  </a:cubicBezTo>
                  <a:lnTo>
                    <a:pt x="20386" y="7807"/>
                  </a:lnTo>
                  <a:cubicBezTo>
                    <a:pt x="20392" y="5744"/>
                    <a:pt x="19576" y="3764"/>
                    <a:pt x="18121" y="2302"/>
                  </a:cubicBezTo>
                  <a:cubicBezTo>
                    <a:pt x="16665" y="840"/>
                    <a:pt x="14689" y="15"/>
                    <a:pt x="12626" y="11"/>
                  </a:cubicBezTo>
                  <a:lnTo>
                    <a:pt x="8013" y="1"/>
                  </a:lnTo>
                  <a:cubicBezTo>
                    <a:pt x="8006" y="1"/>
                    <a:pt x="7999" y="1"/>
                    <a:pt x="79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7"/>
            <p:cNvSpPr/>
            <p:nvPr/>
          </p:nvSpPr>
          <p:spPr>
            <a:xfrm>
              <a:off x="427200" y="1436725"/>
              <a:ext cx="126050" cy="1244000"/>
            </a:xfrm>
            <a:custGeom>
              <a:rect b="b" l="l" r="r" t="t"/>
              <a:pathLst>
                <a:path extrusionOk="0" h="49760" w="5042">
                  <a:moveTo>
                    <a:pt x="873" y="1"/>
                  </a:moveTo>
                  <a:cubicBezTo>
                    <a:pt x="451" y="1"/>
                    <a:pt x="111" y="340"/>
                    <a:pt x="110" y="762"/>
                  </a:cubicBezTo>
                  <a:lnTo>
                    <a:pt x="1" y="48985"/>
                  </a:lnTo>
                  <a:cubicBezTo>
                    <a:pt x="1" y="49409"/>
                    <a:pt x="340" y="49750"/>
                    <a:pt x="763" y="49752"/>
                  </a:cubicBezTo>
                  <a:lnTo>
                    <a:pt x="4165" y="49759"/>
                  </a:lnTo>
                  <a:cubicBezTo>
                    <a:pt x="4166" y="49759"/>
                    <a:pt x="4167" y="49759"/>
                    <a:pt x="4168" y="49759"/>
                  </a:cubicBezTo>
                  <a:cubicBezTo>
                    <a:pt x="4590" y="49759"/>
                    <a:pt x="4931" y="49419"/>
                    <a:pt x="4931" y="48996"/>
                  </a:cubicBezTo>
                  <a:lnTo>
                    <a:pt x="5040" y="773"/>
                  </a:lnTo>
                  <a:cubicBezTo>
                    <a:pt x="5041" y="350"/>
                    <a:pt x="4702" y="9"/>
                    <a:pt x="4279" y="8"/>
                  </a:cubicBezTo>
                  <a:lnTo>
                    <a:pt x="875" y="1"/>
                  </a:lnTo>
                  <a:cubicBezTo>
                    <a:pt x="875" y="1"/>
                    <a:pt x="874" y="1"/>
                    <a:pt x="8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7"/>
            <p:cNvSpPr/>
            <p:nvPr/>
          </p:nvSpPr>
          <p:spPr>
            <a:xfrm>
              <a:off x="368875" y="954875"/>
              <a:ext cx="247050" cy="246925"/>
            </a:xfrm>
            <a:custGeom>
              <a:rect b="b" l="l" r="r" t="t"/>
              <a:pathLst>
                <a:path extrusionOk="0" h="9877" w="9882">
                  <a:moveTo>
                    <a:pt x="2685" y="0"/>
                  </a:moveTo>
                  <a:cubicBezTo>
                    <a:pt x="1215" y="0"/>
                    <a:pt x="21" y="1192"/>
                    <a:pt x="18" y="2664"/>
                  </a:cubicBezTo>
                  <a:lnTo>
                    <a:pt x="1" y="9855"/>
                  </a:lnTo>
                  <a:lnTo>
                    <a:pt x="9861" y="9876"/>
                  </a:lnTo>
                  <a:lnTo>
                    <a:pt x="9878" y="2687"/>
                  </a:lnTo>
                  <a:cubicBezTo>
                    <a:pt x="9881" y="1212"/>
                    <a:pt x="8688" y="13"/>
                    <a:pt x="7213" y="10"/>
                  </a:cubicBezTo>
                  <a:lnTo>
                    <a:pt x="2693" y="0"/>
                  </a:lnTo>
                  <a:cubicBezTo>
                    <a:pt x="2691" y="0"/>
                    <a:pt x="2688" y="0"/>
                    <a:pt x="26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7"/>
            <p:cNvSpPr/>
            <p:nvPr/>
          </p:nvSpPr>
          <p:spPr>
            <a:xfrm>
              <a:off x="834700" y="854975"/>
              <a:ext cx="126050" cy="1243975"/>
            </a:xfrm>
            <a:custGeom>
              <a:rect b="b" l="l" r="r" t="t"/>
              <a:pathLst>
                <a:path extrusionOk="0" h="49759" w="5042">
                  <a:moveTo>
                    <a:pt x="874" y="0"/>
                  </a:moveTo>
                  <a:cubicBezTo>
                    <a:pt x="452" y="0"/>
                    <a:pt x="111" y="341"/>
                    <a:pt x="111" y="763"/>
                  </a:cubicBezTo>
                  <a:lnTo>
                    <a:pt x="0" y="48986"/>
                  </a:lnTo>
                  <a:cubicBezTo>
                    <a:pt x="0" y="49409"/>
                    <a:pt x="340" y="49750"/>
                    <a:pt x="763" y="49751"/>
                  </a:cubicBezTo>
                  <a:lnTo>
                    <a:pt x="4165" y="49759"/>
                  </a:lnTo>
                  <a:cubicBezTo>
                    <a:pt x="4166" y="49759"/>
                    <a:pt x="4167" y="49759"/>
                    <a:pt x="4168" y="49759"/>
                  </a:cubicBezTo>
                  <a:cubicBezTo>
                    <a:pt x="4591" y="49759"/>
                    <a:pt x="4931" y="49420"/>
                    <a:pt x="4932" y="48996"/>
                  </a:cubicBezTo>
                  <a:lnTo>
                    <a:pt x="5041" y="773"/>
                  </a:lnTo>
                  <a:cubicBezTo>
                    <a:pt x="5041" y="350"/>
                    <a:pt x="4702" y="9"/>
                    <a:pt x="4279" y="7"/>
                  </a:cubicBezTo>
                  <a:lnTo>
                    <a:pt x="877" y="0"/>
                  </a:lnTo>
                  <a:cubicBezTo>
                    <a:pt x="876" y="0"/>
                    <a:pt x="875" y="0"/>
                    <a:pt x="8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7"/>
            <p:cNvSpPr/>
            <p:nvPr/>
          </p:nvSpPr>
          <p:spPr>
            <a:xfrm>
              <a:off x="1150322" y="889250"/>
              <a:ext cx="126050" cy="1244000"/>
            </a:xfrm>
            <a:custGeom>
              <a:rect b="b" l="l" r="r" t="t"/>
              <a:pathLst>
                <a:path extrusionOk="0" h="49760" w="5042">
                  <a:moveTo>
                    <a:pt x="875" y="0"/>
                  </a:moveTo>
                  <a:cubicBezTo>
                    <a:pt x="453" y="0"/>
                    <a:pt x="112" y="339"/>
                    <a:pt x="112" y="762"/>
                  </a:cubicBezTo>
                  <a:lnTo>
                    <a:pt x="2" y="48985"/>
                  </a:lnTo>
                  <a:cubicBezTo>
                    <a:pt x="1" y="49409"/>
                    <a:pt x="340" y="49750"/>
                    <a:pt x="764" y="49752"/>
                  </a:cubicBezTo>
                  <a:lnTo>
                    <a:pt x="4165" y="49759"/>
                  </a:lnTo>
                  <a:cubicBezTo>
                    <a:pt x="4166" y="49759"/>
                    <a:pt x="4167" y="49759"/>
                    <a:pt x="4168" y="49759"/>
                  </a:cubicBezTo>
                  <a:cubicBezTo>
                    <a:pt x="4591" y="49759"/>
                    <a:pt x="4931" y="49419"/>
                    <a:pt x="4932" y="48996"/>
                  </a:cubicBezTo>
                  <a:lnTo>
                    <a:pt x="5042" y="773"/>
                  </a:lnTo>
                  <a:cubicBezTo>
                    <a:pt x="5042" y="350"/>
                    <a:pt x="4702" y="9"/>
                    <a:pt x="4279" y="8"/>
                  </a:cubicBezTo>
                  <a:lnTo>
                    <a:pt x="877" y="0"/>
                  </a:lnTo>
                  <a:cubicBezTo>
                    <a:pt x="876" y="0"/>
                    <a:pt x="875" y="0"/>
                    <a:pt x="8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47"/>
          <p:cNvGrpSpPr/>
          <p:nvPr/>
        </p:nvGrpSpPr>
        <p:grpSpPr>
          <a:xfrm>
            <a:off x="5974155" y="1909997"/>
            <a:ext cx="1956364" cy="3070457"/>
            <a:chOff x="10349600" y="-306925"/>
            <a:chExt cx="3553150" cy="5237900"/>
          </a:xfrm>
        </p:grpSpPr>
        <p:sp>
          <p:nvSpPr>
            <p:cNvPr id="779" name="Google Shape;779;p47"/>
            <p:cNvSpPr/>
            <p:nvPr/>
          </p:nvSpPr>
          <p:spPr>
            <a:xfrm>
              <a:off x="12947175" y="3651400"/>
              <a:ext cx="358000" cy="270875"/>
            </a:xfrm>
            <a:custGeom>
              <a:rect b="b" l="l" r="r" t="t"/>
              <a:pathLst>
                <a:path extrusionOk="0" h="10835" w="14320">
                  <a:moveTo>
                    <a:pt x="2070" y="1"/>
                  </a:moveTo>
                  <a:lnTo>
                    <a:pt x="596" y="3679"/>
                  </a:lnTo>
                  <a:cubicBezTo>
                    <a:pt x="1" y="5167"/>
                    <a:pt x="445" y="6880"/>
                    <a:pt x="1712" y="7859"/>
                  </a:cubicBezTo>
                  <a:cubicBezTo>
                    <a:pt x="3291" y="9079"/>
                    <a:pt x="5783" y="10486"/>
                    <a:pt x="9139" y="10817"/>
                  </a:cubicBezTo>
                  <a:cubicBezTo>
                    <a:pt x="9260" y="10829"/>
                    <a:pt x="9380" y="10835"/>
                    <a:pt x="9499" y="10835"/>
                  </a:cubicBezTo>
                  <a:cubicBezTo>
                    <a:pt x="10964" y="10835"/>
                    <a:pt x="12300" y="9945"/>
                    <a:pt x="12855" y="8564"/>
                  </a:cubicBezTo>
                  <a:lnTo>
                    <a:pt x="14319" y="4907"/>
                  </a:lnTo>
                  <a:lnTo>
                    <a:pt x="14319" y="4907"/>
                  </a:lnTo>
                  <a:cubicBezTo>
                    <a:pt x="13867" y="4944"/>
                    <a:pt x="13427" y="4962"/>
                    <a:pt x="13000" y="4962"/>
                  </a:cubicBezTo>
                  <a:cubicBezTo>
                    <a:pt x="5836" y="4962"/>
                    <a:pt x="2070" y="1"/>
                    <a:pt x="20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7"/>
            <p:cNvSpPr/>
            <p:nvPr/>
          </p:nvSpPr>
          <p:spPr>
            <a:xfrm>
              <a:off x="13095600" y="2403775"/>
              <a:ext cx="614475" cy="1293425"/>
            </a:xfrm>
            <a:custGeom>
              <a:rect b="b" l="l" r="r" t="t"/>
              <a:pathLst>
                <a:path extrusionOk="0" h="51737" w="24579">
                  <a:moveTo>
                    <a:pt x="19976" y="0"/>
                  </a:moveTo>
                  <a:lnTo>
                    <a:pt x="0" y="49893"/>
                  </a:lnTo>
                  <a:lnTo>
                    <a:pt x="4603" y="51736"/>
                  </a:lnTo>
                  <a:lnTo>
                    <a:pt x="24578" y="1844"/>
                  </a:lnTo>
                  <a:lnTo>
                    <a:pt x="1997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7"/>
            <p:cNvSpPr/>
            <p:nvPr/>
          </p:nvSpPr>
          <p:spPr>
            <a:xfrm>
              <a:off x="13210675" y="2449850"/>
              <a:ext cx="607075" cy="1290450"/>
            </a:xfrm>
            <a:custGeom>
              <a:rect b="b" l="l" r="r" t="t"/>
              <a:pathLst>
                <a:path extrusionOk="0" h="51618" w="24283">
                  <a:moveTo>
                    <a:pt x="19975" y="1"/>
                  </a:moveTo>
                  <a:lnTo>
                    <a:pt x="0" y="49893"/>
                  </a:lnTo>
                  <a:lnTo>
                    <a:pt x="4307" y="51617"/>
                  </a:lnTo>
                  <a:lnTo>
                    <a:pt x="24282" y="1726"/>
                  </a:lnTo>
                  <a:lnTo>
                    <a:pt x="199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7"/>
            <p:cNvSpPr/>
            <p:nvPr/>
          </p:nvSpPr>
          <p:spPr>
            <a:xfrm>
              <a:off x="13012075" y="2370350"/>
              <a:ext cx="582925" cy="1280775"/>
            </a:xfrm>
            <a:custGeom>
              <a:rect b="b" l="l" r="r" t="t"/>
              <a:pathLst>
                <a:path extrusionOk="0" h="51231" w="23317">
                  <a:moveTo>
                    <a:pt x="19975" y="0"/>
                  </a:moveTo>
                  <a:lnTo>
                    <a:pt x="0" y="49893"/>
                  </a:lnTo>
                  <a:lnTo>
                    <a:pt x="3341" y="51230"/>
                  </a:lnTo>
                  <a:lnTo>
                    <a:pt x="23317" y="1337"/>
                  </a:lnTo>
                  <a:lnTo>
                    <a:pt x="199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7"/>
            <p:cNvSpPr/>
            <p:nvPr/>
          </p:nvSpPr>
          <p:spPr>
            <a:xfrm>
              <a:off x="13511750" y="2164775"/>
              <a:ext cx="306300" cy="332500"/>
            </a:xfrm>
            <a:custGeom>
              <a:rect b="b" l="l" r="r" t="t"/>
              <a:pathLst>
                <a:path extrusionOk="0" h="13300" w="12252">
                  <a:moveTo>
                    <a:pt x="10407" y="1"/>
                  </a:moveTo>
                  <a:lnTo>
                    <a:pt x="1" y="8239"/>
                  </a:lnTo>
                  <a:cubicBezTo>
                    <a:pt x="3875" y="12601"/>
                    <a:pt x="8143" y="13300"/>
                    <a:pt x="10479" y="13300"/>
                  </a:cubicBezTo>
                  <a:cubicBezTo>
                    <a:pt x="11580" y="13300"/>
                    <a:pt x="12252" y="13145"/>
                    <a:pt x="12252" y="13145"/>
                  </a:cubicBezTo>
                  <a:lnTo>
                    <a:pt x="1040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7"/>
            <p:cNvSpPr/>
            <p:nvPr/>
          </p:nvSpPr>
          <p:spPr>
            <a:xfrm>
              <a:off x="13674500" y="2164775"/>
              <a:ext cx="115050" cy="125200"/>
            </a:xfrm>
            <a:custGeom>
              <a:rect b="b" l="l" r="r" t="t"/>
              <a:pathLst>
                <a:path extrusionOk="0" h="5008" w="4602">
                  <a:moveTo>
                    <a:pt x="3899" y="1"/>
                  </a:moveTo>
                  <a:lnTo>
                    <a:pt x="0" y="3087"/>
                  </a:lnTo>
                  <a:cubicBezTo>
                    <a:pt x="1636" y="4151"/>
                    <a:pt x="3225" y="4718"/>
                    <a:pt x="4601" y="5007"/>
                  </a:cubicBezTo>
                  <a:lnTo>
                    <a:pt x="38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7"/>
            <p:cNvSpPr/>
            <p:nvPr/>
          </p:nvSpPr>
          <p:spPr>
            <a:xfrm>
              <a:off x="12981925" y="3545625"/>
              <a:ext cx="365650" cy="272250"/>
            </a:xfrm>
            <a:custGeom>
              <a:rect b="b" l="l" r="r" t="t"/>
              <a:pathLst>
                <a:path extrusionOk="0" h="10890" w="14626">
                  <a:moveTo>
                    <a:pt x="2374" y="0"/>
                  </a:moveTo>
                  <a:lnTo>
                    <a:pt x="0" y="5929"/>
                  </a:lnTo>
                  <a:cubicBezTo>
                    <a:pt x="0" y="5929"/>
                    <a:pt x="3766" y="10889"/>
                    <a:pt x="10927" y="10889"/>
                  </a:cubicBezTo>
                  <a:cubicBezTo>
                    <a:pt x="11356" y="10889"/>
                    <a:pt x="11797" y="10871"/>
                    <a:pt x="12250" y="10834"/>
                  </a:cubicBezTo>
                  <a:lnTo>
                    <a:pt x="14626" y="4906"/>
                  </a:lnTo>
                  <a:lnTo>
                    <a:pt x="14626" y="4906"/>
                  </a:lnTo>
                  <a:cubicBezTo>
                    <a:pt x="14174" y="4944"/>
                    <a:pt x="13735" y="4961"/>
                    <a:pt x="13308" y="4961"/>
                  </a:cubicBezTo>
                  <a:cubicBezTo>
                    <a:pt x="6143" y="4961"/>
                    <a:pt x="2374" y="0"/>
                    <a:pt x="2374" y="0"/>
                  </a:cubicBezTo>
                  <a:close/>
                </a:path>
              </a:pathLst>
            </a:custGeom>
            <a:solidFill>
              <a:srgbClr val="17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7"/>
            <p:cNvSpPr/>
            <p:nvPr/>
          </p:nvSpPr>
          <p:spPr>
            <a:xfrm>
              <a:off x="13067325" y="3871975"/>
              <a:ext cx="347850" cy="312750"/>
            </a:xfrm>
            <a:custGeom>
              <a:rect b="b" l="l" r="r" t="t"/>
              <a:pathLst>
                <a:path extrusionOk="0" h="12510" w="13914">
                  <a:moveTo>
                    <a:pt x="3348" y="1"/>
                  </a:moveTo>
                  <a:lnTo>
                    <a:pt x="974" y="3173"/>
                  </a:lnTo>
                  <a:cubicBezTo>
                    <a:pt x="14" y="4458"/>
                    <a:pt x="0" y="6227"/>
                    <a:pt x="972" y="7500"/>
                  </a:cubicBezTo>
                  <a:cubicBezTo>
                    <a:pt x="2182" y="9087"/>
                    <a:pt x="4225" y="11089"/>
                    <a:pt x="7382" y="12278"/>
                  </a:cubicBezTo>
                  <a:cubicBezTo>
                    <a:pt x="7798" y="12435"/>
                    <a:pt x="8229" y="12510"/>
                    <a:pt x="8656" y="12510"/>
                  </a:cubicBezTo>
                  <a:cubicBezTo>
                    <a:pt x="9771" y="12510"/>
                    <a:pt x="10854" y="11993"/>
                    <a:pt x="11553" y="11060"/>
                  </a:cubicBezTo>
                  <a:lnTo>
                    <a:pt x="13913" y="7906"/>
                  </a:lnTo>
                  <a:cubicBezTo>
                    <a:pt x="5994" y="6476"/>
                    <a:pt x="3348" y="1"/>
                    <a:pt x="3348" y="1"/>
                  </a:cubicBezTo>
                  <a:close/>
                </a:path>
              </a:pathLst>
            </a:custGeom>
            <a:solidFill>
              <a:srgbClr val="FF5D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7"/>
            <p:cNvSpPr/>
            <p:nvPr/>
          </p:nvSpPr>
          <p:spPr>
            <a:xfrm>
              <a:off x="10707000" y="3786625"/>
              <a:ext cx="2603425" cy="805225"/>
            </a:xfrm>
            <a:custGeom>
              <a:rect b="b" l="l" r="r" t="t"/>
              <a:pathLst>
                <a:path extrusionOk="0" h="32209" w="104137">
                  <a:moveTo>
                    <a:pt x="40788" y="1"/>
                  </a:moveTo>
                  <a:cubicBezTo>
                    <a:pt x="32600" y="1"/>
                    <a:pt x="25740" y="66"/>
                    <a:pt x="23584" y="262"/>
                  </a:cubicBezTo>
                  <a:cubicBezTo>
                    <a:pt x="17116" y="850"/>
                    <a:pt x="15354" y="3203"/>
                    <a:pt x="15354" y="3203"/>
                  </a:cubicBezTo>
                  <a:cubicBezTo>
                    <a:pt x="15354" y="3203"/>
                    <a:pt x="4181" y="23781"/>
                    <a:pt x="1830" y="27897"/>
                  </a:cubicBezTo>
                  <a:cubicBezTo>
                    <a:pt x="1" y="31099"/>
                    <a:pt x="2796" y="31454"/>
                    <a:pt x="4129" y="31454"/>
                  </a:cubicBezTo>
                  <a:cubicBezTo>
                    <a:pt x="4510" y="31454"/>
                    <a:pt x="4771" y="31425"/>
                    <a:pt x="4771" y="31425"/>
                  </a:cubicBezTo>
                  <a:cubicBezTo>
                    <a:pt x="4771" y="31425"/>
                    <a:pt x="46843" y="32209"/>
                    <a:pt x="75588" y="32209"/>
                  </a:cubicBezTo>
                  <a:cubicBezTo>
                    <a:pt x="89960" y="32209"/>
                    <a:pt x="101001" y="32013"/>
                    <a:pt x="101784" y="31425"/>
                  </a:cubicBezTo>
                  <a:cubicBezTo>
                    <a:pt x="104137" y="29661"/>
                    <a:pt x="101784" y="26720"/>
                    <a:pt x="101784" y="26720"/>
                  </a:cubicBezTo>
                  <a:cubicBezTo>
                    <a:pt x="101784" y="26720"/>
                    <a:pt x="85321" y="5555"/>
                    <a:pt x="83558" y="3203"/>
                  </a:cubicBezTo>
                  <a:cubicBezTo>
                    <a:pt x="81795" y="850"/>
                    <a:pt x="78855" y="262"/>
                    <a:pt x="78855" y="262"/>
                  </a:cubicBezTo>
                  <a:cubicBezTo>
                    <a:pt x="78855" y="262"/>
                    <a:pt x="57164" y="1"/>
                    <a:pt x="407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7"/>
            <p:cNvSpPr/>
            <p:nvPr/>
          </p:nvSpPr>
          <p:spPr>
            <a:xfrm>
              <a:off x="10826225" y="4175350"/>
              <a:ext cx="2322475" cy="308700"/>
            </a:xfrm>
            <a:custGeom>
              <a:rect b="b" l="l" r="r" t="t"/>
              <a:pathLst>
                <a:path extrusionOk="0" h="12348" w="92899">
                  <a:moveTo>
                    <a:pt x="0" y="1"/>
                  </a:moveTo>
                  <a:lnTo>
                    <a:pt x="0" y="12348"/>
                  </a:lnTo>
                  <a:lnTo>
                    <a:pt x="92899" y="12348"/>
                  </a:lnTo>
                  <a:lnTo>
                    <a:pt x="928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7"/>
            <p:cNvSpPr/>
            <p:nvPr/>
          </p:nvSpPr>
          <p:spPr>
            <a:xfrm>
              <a:off x="10706975" y="3448550"/>
              <a:ext cx="2603450" cy="805225"/>
            </a:xfrm>
            <a:custGeom>
              <a:rect b="b" l="l" r="r" t="t"/>
              <a:pathLst>
                <a:path extrusionOk="0" h="32209" w="104138">
                  <a:moveTo>
                    <a:pt x="40789" y="0"/>
                  </a:moveTo>
                  <a:cubicBezTo>
                    <a:pt x="32601" y="0"/>
                    <a:pt x="25741" y="66"/>
                    <a:pt x="23585" y="262"/>
                  </a:cubicBezTo>
                  <a:cubicBezTo>
                    <a:pt x="17117" y="850"/>
                    <a:pt x="15355" y="3202"/>
                    <a:pt x="15355" y="3202"/>
                  </a:cubicBezTo>
                  <a:cubicBezTo>
                    <a:pt x="15355" y="3202"/>
                    <a:pt x="4182" y="23781"/>
                    <a:pt x="1831" y="27896"/>
                  </a:cubicBezTo>
                  <a:cubicBezTo>
                    <a:pt x="1" y="31099"/>
                    <a:pt x="2800" y="31454"/>
                    <a:pt x="4132" y="31454"/>
                  </a:cubicBezTo>
                  <a:cubicBezTo>
                    <a:pt x="4512" y="31454"/>
                    <a:pt x="4772" y="31425"/>
                    <a:pt x="4772" y="31425"/>
                  </a:cubicBezTo>
                  <a:cubicBezTo>
                    <a:pt x="4772" y="31425"/>
                    <a:pt x="46844" y="32208"/>
                    <a:pt x="75589" y="32208"/>
                  </a:cubicBezTo>
                  <a:cubicBezTo>
                    <a:pt x="89961" y="32208"/>
                    <a:pt x="101002" y="32013"/>
                    <a:pt x="101785" y="31425"/>
                  </a:cubicBezTo>
                  <a:cubicBezTo>
                    <a:pt x="104138" y="29661"/>
                    <a:pt x="101785" y="26720"/>
                    <a:pt x="101785" y="26720"/>
                  </a:cubicBezTo>
                  <a:cubicBezTo>
                    <a:pt x="101785" y="26720"/>
                    <a:pt x="85322" y="5555"/>
                    <a:pt x="83559" y="3202"/>
                  </a:cubicBezTo>
                  <a:cubicBezTo>
                    <a:pt x="81796" y="850"/>
                    <a:pt x="78856" y="262"/>
                    <a:pt x="78856" y="262"/>
                  </a:cubicBezTo>
                  <a:cubicBezTo>
                    <a:pt x="78856" y="262"/>
                    <a:pt x="57165" y="0"/>
                    <a:pt x="407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7"/>
            <p:cNvSpPr/>
            <p:nvPr/>
          </p:nvSpPr>
          <p:spPr>
            <a:xfrm>
              <a:off x="10826225" y="4278225"/>
              <a:ext cx="2322475" cy="14725"/>
            </a:xfrm>
            <a:custGeom>
              <a:rect b="b" l="l" r="r" t="t"/>
              <a:pathLst>
                <a:path extrusionOk="0" h="589" w="92899">
                  <a:moveTo>
                    <a:pt x="0" y="1"/>
                  </a:moveTo>
                  <a:lnTo>
                    <a:pt x="0" y="589"/>
                  </a:lnTo>
                  <a:lnTo>
                    <a:pt x="92899" y="589"/>
                  </a:lnTo>
                  <a:lnTo>
                    <a:pt x="928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7"/>
            <p:cNvSpPr/>
            <p:nvPr/>
          </p:nvSpPr>
          <p:spPr>
            <a:xfrm>
              <a:off x="10826225" y="4322350"/>
              <a:ext cx="2322475" cy="14725"/>
            </a:xfrm>
            <a:custGeom>
              <a:rect b="b" l="l" r="r" t="t"/>
              <a:pathLst>
                <a:path extrusionOk="0" h="589" w="92899">
                  <a:moveTo>
                    <a:pt x="0" y="0"/>
                  </a:moveTo>
                  <a:lnTo>
                    <a:pt x="0" y="588"/>
                  </a:lnTo>
                  <a:lnTo>
                    <a:pt x="92899" y="588"/>
                  </a:lnTo>
                  <a:lnTo>
                    <a:pt x="928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7"/>
            <p:cNvSpPr/>
            <p:nvPr/>
          </p:nvSpPr>
          <p:spPr>
            <a:xfrm>
              <a:off x="10826225" y="4366450"/>
              <a:ext cx="2322475" cy="14725"/>
            </a:xfrm>
            <a:custGeom>
              <a:rect b="b" l="l" r="r" t="t"/>
              <a:pathLst>
                <a:path extrusionOk="0" h="589" w="92899">
                  <a:moveTo>
                    <a:pt x="0" y="0"/>
                  </a:moveTo>
                  <a:lnTo>
                    <a:pt x="0" y="588"/>
                  </a:lnTo>
                  <a:lnTo>
                    <a:pt x="92899" y="588"/>
                  </a:lnTo>
                  <a:lnTo>
                    <a:pt x="928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7"/>
            <p:cNvSpPr/>
            <p:nvPr/>
          </p:nvSpPr>
          <p:spPr>
            <a:xfrm>
              <a:off x="10826225" y="4410550"/>
              <a:ext cx="2322475" cy="14725"/>
            </a:xfrm>
            <a:custGeom>
              <a:rect b="b" l="l" r="r" t="t"/>
              <a:pathLst>
                <a:path extrusionOk="0" h="589" w="92899">
                  <a:moveTo>
                    <a:pt x="0" y="1"/>
                  </a:moveTo>
                  <a:lnTo>
                    <a:pt x="0" y="589"/>
                  </a:lnTo>
                  <a:lnTo>
                    <a:pt x="92899" y="589"/>
                  </a:lnTo>
                  <a:lnTo>
                    <a:pt x="928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7"/>
            <p:cNvSpPr/>
            <p:nvPr/>
          </p:nvSpPr>
          <p:spPr>
            <a:xfrm>
              <a:off x="10826225" y="4454625"/>
              <a:ext cx="2322475" cy="14725"/>
            </a:xfrm>
            <a:custGeom>
              <a:rect b="b" l="l" r="r" t="t"/>
              <a:pathLst>
                <a:path extrusionOk="0" h="589" w="92899">
                  <a:moveTo>
                    <a:pt x="0" y="0"/>
                  </a:moveTo>
                  <a:lnTo>
                    <a:pt x="0" y="589"/>
                  </a:lnTo>
                  <a:lnTo>
                    <a:pt x="92899" y="589"/>
                  </a:lnTo>
                  <a:lnTo>
                    <a:pt x="928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7"/>
            <p:cNvSpPr/>
            <p:nvPr/>
          </p:nvSpPr>
          <p:spPr>
            <a:xfrm>
              <a:off x="10743075" y="3385625"/>
              <a:ext cx="2418900" cy="748150"/>
            </a:xfrm>
            <a:custGeom>
              <a:rect b="b" l="l" r="r" t="t"/>
              <a:pathLst>
                <a:path extrusionOk="0" h="29926" w="96756">
                  <a:moveTo>
                    <a:pt x="37897" y="1"/>
                  </a:moveTo>
                  <a:cubicBezTo>
                    <a:pt x="30290" y="1"/>
                    <a:pt x="23917" y="62"/>
                    <a:pt x="21914" y="244"/>
                  </a:cubicBezTo>
                  <a:cubicBezTo>
                    <a:pt x="15904" y="790"/>
                    <a:pt x="14265" y="2975"/>
                    <a:pt x="14265" y="2975"/>
                  </a:cubicBezTo>
                  <a:cubicBezTo>
                    <a:pt x="14265" y="2975"/>
                    <a:pt x="3885" y="22096"/>
                    <a:pt x="1700" y="25919"/>
                  </a:cubicBezTo>
                  <a:cubicBezTo>
                    <a:pt x="0" y="28893"/>
                    <a:pt x="2597" y="29224"/>
                    <a:pt x="3835" y="29224"/>
                  </a:cubicBezTo>
                  <a:cubicBezTo>
                    <a:pt x="4189" y="29224"/>
                    <a:pt x="4431" y="29197"/>
                    <a:pt x="4431" y="29197"/>
                  </a:cubicBezTo>
                  <a:cubicBezTo>
                    <a:pt x="4431" y="29197"/>
                    <a:pt x="43522" y="29925"/>
                    <a:pt x="70230" y="29925"/>
                  </a:cubicBezTo>
                  <a:cubicBezTo>
                    <a:pt x="83584" y="29925"/>
                    <a:pt x="93842" y="29743"/>
                    <a:pt x="94570" y="29197"/>
                  </a:cubicBezTo>
                  <a:cubicBezTo>
                    <a:pt x="96756" y="27560"/>
                    <a:pt x="94570" y="24826"/>
                    <a:pt x="94570" y="24826"/>
                  </a:cubicBezTo>
                  <a:cubicBezTo>
                    <a:pt x="94570" y="24826"/>
                    <a:pt x="79273" y="5161"/>
                    <a:pt x="77635" y="2975"/>
                  </a:cubicBezTo>
                  <a:cubicBezTo>
                    <a:pt x="75996" y="790"/>
                    <a:pt x="73264" y="244"/>
                    <a:pt x="73264" y="244"/>
                  </a:cubicBezTo>
                  <a:cubicBezTo>
                    <a:pt x="73264" y="244"/>
                    <a:pt x="53112" y="1"/>
                    <a:pt x="378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7"/>
            <p:cNvSpPr/>
            <p:nvPr/>
          </p:nvSpPr>
          <p:spPr>
            <a:xfrm>
              <a:off x="10853850" y="3746800"/>
              <a:ext cx="2157900" cy="286850"/>
            </a:xfrm>
            <a:custGeom>
              <a:rect b="b" l="l" r="r" t="t"/>
              <a:pathLst>
                <a:path extrusionOk="0" h="11474" w="86316">
                  <a:moveTo>
                    <a:pt x="0" y="1"/>
                  </a:moveTo>
                  <a:lnTo>
                    <a:pt x="0" y="11474"/>
                  </a:lnTo>
                  <a:lnTo>
                    <a:pt x="86315" y="11474"/>
                  </a:lnTo>
                  <a:lnTo>
                    <a:pt x="863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7"/>
            <p:cNvSpPr/>
            <p:nvPr/>
          </p:nvSpPr>
          <p:spPr>
            <a:xfrm>
              <a:off x="10743075" y="3071550"/>
              <a:ext cx="2418900" cy="748125"/>
            </a:xfrm>
            <a:custGeom>
              <a:rect b="b" l="l" r="r" t="t"/>
              <a:pathLst>
                <a:path extrusionOk="0" h="29925" w="96756">
                  <a:moveTo>
                    <a:pt x="37897" y="0"/>
                  </a:moveTo>
                  <a:cubicBezTo>
                    <a:pt x="30290" y="0"/>
                    <a:pt x="23917" y="61"/>
                    <a:pt x="21914" y="243"/>
                  </a:cubicBezTo>
                  <a:cubicBezTo>
                    <a:pt x="15904" y="789"/>
                    <a:pt x="14265" y="2975"/>
                    <a:pt x="14265" y="2975"/>
                  </a:cubicBezTo>
                  <a:cubicBezTo>
                    <a:pt x="14265" y="2975"/>
                    <a:pt x="3885" y="22094"/>
                    <a:pt x="1700" y="25918"/>
                  </a:cubicBezTo>
                  <a:cubicBezTo>
                    <a:pt x="0" y="28893"/>
                    <a:pt x="2597" y="29223"/>
                    <a:pt x="3835" y="29223"/>
                  </a:cubicBezTo>
                  <a:cubicBezTo>
                    <a:pt x="4189" y="29223"/>
                    <a:pt x="4431" y="29196"/>
                    <a:pt x="4431" y="29196"/>
                  </a:cubicBezTo>
                  <a:cubicBezTo>
                    <a:pt x="4431" y="29196"/>
                    <a:pt x="43522" y="29925"/>
                    <a:pt x="70230" y="29925"/>
                  </a:cubicBezTo>
                  <a:cubicBezTo>
                    <a:pt x="83584" y="29925"/>
                    <a:pt x="93842" y="29743"/>
                    <a:pt x="94570" y="29196"/>
                  </a:cubicBezTo>
                  <a:cubicBezTo>
                    <a:pt x="96756" y="27557"/>
                    <a:pt x="94570" y="24826"/>
                    <a:pt x="94570" y="24826"/>
                  </a:cubicBezTo>
                  <a:cubicBezTo>
                    <a:pt x="94570" y="24826"/>
                    <a:pt x="79273" y="5158"/>
                    <a:pt x="77635" y="2975"/>
                  </a:cubicBezTo>
                  <a:cubicBezTo>
                    <a:pt x="75996" y="789"/>
                    <a:pt x="73264" y="243"/>
                    <a:pt x="73264" y="243"/>
                  </a:cubicBezTo>
                  <a:cubicBezTo>
                    <a:pt x="73264" y="243"/>
                    <a:pt x="53112" y="0"/>
                    <a:pt x="37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7"/>
            <p:cNvSpPr/>
            <p:nvPr/>
          </p:nvSpPr>
          <p:spPr>
            <a:xfrm>
              <a:off x="10853850" y="3842425"/>
              <a:ext cx="2157900" cy="13675"/>
            </a:xfrm>
            <a:custGeom>
              <a:rect b="b" l="l" r="r" t="t"/>
              <a:pathLst>
                <a:path extrusionOk="0" h="547" w="86316">
                  <a:moveTo>
                    <a:pt x="0" y="0"/>
                  </a:moveTo>
                  <a:lnTo>
                    <a:pt x="0" y="547"/>
                  </a:lnTo>
                  <a:lnTo>
                    <a:pt x="86315" y="547"/>
                  </a:lnTo>
                  <a:lnTo>
                    <a:pt x="863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7"/>
            <p:cNvSpPr/>
            <p:nvPr/>
          </p:nvSpPr>
          <p:spPr>
            <a:xfrm>
              <a:off x="10853850" y="3883400"/>
              <a:ext cx="2157900" cy="13675"/>
            </a:xfrm>
            <a:custGeom>
              <a:rect b="b" l="l" r="r" t="t"/>
              <a:pathLst>
                <a:path extrusionOk="0" h="547" w="86316">
                  <a:moveTo>
                    <a:pt x="0" y="0"/>
                  </a:moveTo>
                  <a:lnTo>
                    <a:pt x="0" y="546"/>
                  </a:lnTo>
                  <a:lnTo>
                    <a:pt x="86315" y="546"/>
                  </a:lnTo>
                  <a:lnTo>
                    <a:pt x="863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7"/>
            <p:cNvSpPr/>
            <p:nvPr/>
          </p:nvSpPr>
          <p:spPr>
            <a:xfrm>
              <a:off x="10853850" y="3924375"/>
              <a:ext cx="2157900" cy="13675"/>
            </a:xfrm>
            <a:custGeom>
              <a:rect b="b" l="l" r="r" t="t"/>
              <a:pathLst>
                <a:path extrusionOk="0" h="547" w="86316">
                  <a:moveTo>
                    <a:pt x="0" y="0"/>
                  </a:moveTo>
                  <a:lnTo>
                    <a:pt x="0" y="546"/>
                  </a:lnTo>
                  <a:lnTo>
                    <a:pt x="86315" y="546"/>
                  </a:lnTo>
                  <a:lnTo>
                    <a:pt x="863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7"/>
            <p:cNvSpPr/>
            <p:nvPr/>
          </p:nvSpPr>
          <p:spPr>
            <a:xfrm>
              <a:off x="10853850" y="3965350"/>
              <a:ext cx="2157900" cy="13675"/>
            </a:xfrm>
            <a:custGeom>
              <a:rect b="b" l="l" r="r" t="t"/>
              <a:pathLst>
                <a:path extrusionOk="0" h="547" w="86316">
                  <a:moveTo>
                    <a:pt x="0" y="0"/>
                  </a:moveTo>
                  <a:lnTo>
                    <a:pt x="0" y="546"/>
                  </a:lnTo>
                  <a:lnTo>
                    <a:pt x="86315" y="546"/>
                  </a:lnTo>
                  <a:lnTo>
                    <a:pt x="863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7"/>
            <p:cNvSpPr/>
            <p:nvPr/>
          </p:nvSpPr>
          <p:spPr>
            <a:xfrm>
              <a:off x="10853850" y="4006300"/>
              <a:ext cx="2157900" cy="13700"/>
            </a:xfrm>
            <a:custGeom>
              <a:rect b="b" l="l" r="r" t="t"/>
              <a:pathLst>
                <a:path extrusionOk="0" h="548" w="86316">
                  <a:moveTo>
                    <a:pt x="0" y="1"/>
                  </a:moveTo>
                  <a:lnTo>
                    <a:pt x="0" y="547"/>
                  </a:lnTo>
                  <a:lnTo>
                    <a:pt x="86315" y="547"/>
                  </a:lnTo>
                  <a:lnTo>
                    <a:pt x="8631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7"/>
            <p:cNvSpPr/>
            <p:nvPr/>
          </p:nvSpPr>
          <p:spPr>
            <a:xfrm>
              <a:off x="12423425" y="4480600"/>
              <a:ext cx="264175" cy="413800"/>
            </a:xfrm>
            <a:custGeom>
              <a:rect b="b" l="l" r="r" t="t"/>
              <a:pathLst>
                <a:path extrusionOk="0" h="16552" w="10567">
                  <a:moveTo>
                    <a:pt x="5004" y="0"/>
                  </a:moveTo>
                  <a:cubicBezTo>
                    <a:pt x="4973" y="0"/>
                    <a:pt x="4941" y="1"/>
                    <a:pt x="4909" y="1"/>
                  </a:cubicBezTo>
                  <a:lnTo>
                    <a:pt x="0" y="105"/>
                  </a:lnTo>
                  <a:cubicBezTo>
                    <a:pt x="4676" y="8981"/>
                    <a:pt x="350" y="16552"/>
                    <a:pt x="350" y="16552"/>
                  </a:cubicBezTo>
                  <a:lnTo>
                    <a:pt x="5289" y="16447"/>
                  </a:lnTo>
                  <a:cubicBezTo>
                    <a:pt x="7285" y="16403"/>
                    <a:pt x="9034" y="15057"/>
                    <a:pt x="9538" y="13124"/>
                  </a:cubicBezTo>
                  <a:cubicBezTo>
                    <a:pt x="10168" y="10719"/>
                    <a:pt x="10566" y="7175"/>
                    <a:pt x="9308" y="3162"/>
                  </a:cubicBezTo>
                  <a:cubicBezTo>
                    <a:pt x="8718" y="1278"/>
                    <a:pt x="6971" y="0"/>
                    <a:pt x="50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7"/>
            <p:cNvSpPr/>
            <p:nvPr/>
          </p:nvSpPr>
          <p:spPr>
            <a:xfrm>
              <a:off x="10707175" y="4628650"/>
              <a:ext cx="1677800" cy="190150"/>
            </a:xfrm>
            <a:custGeom>
              <a:rect b="b" l="l" r="r" t="t"/>
              <a:pathLst>
                <a:path extrusionOk="0" h="7606" w="67112">
                  <a:moveTo>
                    <a:pt x="66980" y="1"/>
                  </a:moveTo>
                  <a:lnTo>
                    <a:pt x="0" y="1426"/>
                  </a:lnTo>
                  <a:lnTo>
                    <a:pt x="132" y="7606"/>
                  </a:lnTo>
                  <a:lnTo>
                    <a:pt x="67112" y="6180"/>
                  </a:lnTo>
                  <a:lnTo>
                    <a:pt x="6698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7"/>
            <p:cNvSpPr/>
            <p:nvPr/>
          </p:nvSpPr>
          <p:spPr>
            <a:xfrm>
              <a:off x="10704125" y="4484100"/>
              <a:ext cx="1677575" cy="180225"/>
            </a:xfrm>
            <a:custGeom>
              <a:rect b="b" l="l" r="r" t="t"/>
              <a:pathLst>
                <a:path extrusionOk="0" h="7209" w="67103">
                  <a:moveTo>
                    <a:pt x="66980" y="1"/>
                  </a:moveTo>
                  <a:lnTo>
                    <a:pt x="0" y="1428"/>
                  </a:lnTo>
                  <a:lnTo>
                    <a:pt x="122" y="7208"/>
                  </a:lnTo>
                  <a:lnTo>
                    <a:pt x="67102" y="5783"/>
                  </a:lnTo>
                  <a:lnTo>
                    <a:pt x="6698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7"/>
            <p:cNvSpPr/>
            <p:nvPr/>
          </p:nvSpPr>
          <p:spPr>
            <a:xfrm>
              <a:off x="10710450" y="4783150"/>
              <a:ext cx="1676925" cy="147775"/>
            </a:xfrm>
            <a:custGeom>
              <a:rect b="b" l="l" r="r" t="t"/>
              <a:pathLst>
                <a:path extrusionOk="0" h="5911" w="67077">
                  <a:moveTo>
                    <a:pt x="66981" y="0"/>
                  </a:moveTo>
                  <a:lnTo>
                    <a:pt x="1" y="1426"/>
                  </a:lnTo>
                  <a:lnTo>
                    <a:pt x="97" y="5911"/>
                  </a:lnTo>
                  <a:lnTo>
                    <a:pt x="67077" y="4485"/>
                  </a:lnTo>
                  <a:lnTo>
                    <a:pt x="6698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7"/>
            <p:cNvSpPr/>
            <p:nvPr/>
          </p:nvSpPr>
          <p:spPr>
            <a:xfrm>
              <a:off x="10349600" y="4519775"/>
              <a:ext cx="477725" cy="411200"/>
            </a:xfrm>
            <a:custGeom>
              <a:rect b="b" l="l" r="r" t="t"/>
              <a:pathLst>
                <a:path extrusionOk="0" h="16448" w="19109">
                  <a:moveTo>
                    <a:pt x="14180" y="1"/>
                  </a:moveTo>
                  <a:lnTo>
                    <a:pt x="0" y="8530"/>
                  </a:lnTo>
                  <a:lnTo>
                    <a:pt x="14529" y="16447"/>
                  </a:lnTo>
                  <a:cubicBezTo>
                    <a:pt x="19109" y="6778"/>
                    <a:pt x="14180" y="1"/>
                    <a:pt x="141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7"/>
            <p:cNvSpPr/>
            <p:nvPr/>
          </p:nvSpPr>
          <p:spPr>
            <a:xfrm>
              <a:off x="10349625" y="4651800"/>
              <a:ext cx="146625" cy="155400"/>
            </a:xfrm>
            <a:custGeom>
              <a:rect b="b" l="l" r="r" t="t"/>
              <a:pathLst>
                <a:path extrusionOk="0" h="6216" w="5865">
                  <a:moveTo>
                    <a:pt x="5400" y="0"/>
                  </a:moveTo>
                  <a:lnTo>
                    <a:pt x="1" y="3249"/>
                  </a:lnTo>
                  <a:lnTo>
                    <a:pt x="5444" y="6216"/>
                  </a:lnTo>
                  <a:cubicBezTo>
                    <a:pt x="5865" y="3820"/>
                    <a:pt x="5741" y="1720"/>
                    <a:pt x="54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7"/>
            <p:cNvSpPr/>
            <p:nvPr/>
          </p:nvSpPr>
          <p:spPr>
            <a:xfrm>
              <a:off x="12281375" y="4481975"/>
              <a:ext cx="315900" cy="415450"/>
            </a:xfrm>
            <a:custGeom>
              <a:rect b="b" l="l" r="r" t="t"/>
              <a:pathLst>
                <a:path extrusionOk="0" h="16618" w="12636">
                  <a:moveTo>
                    <a:pt x="7960" y="1"/>
                  </a:moveTo>
                  <a:lnTo>
                    <a:pt x="1" y="171"/>
                  </a:lnTo>
                  <a:cubicBezTo>
                    <a:pt x="4676" y="9047"/>
                    <a:pt x="351" y="16618"/>
                    <a:pt x="351" y="16618"/>
                  </a:cubicBezTo>
                  <a:lnTo>
                    <a:pt x="8310" y="16447"/>
                  </a:lnTo>
                  <a:cubicBezTo>
                    <a:pt x="8310" y="16447"/>
                    <a:pt x="12636" y="8876"/>
                    <a:pt x="79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7"/>
            <p:cNvSpPr/>
            <p:nvPr/>
          </p:nvSpPr>
          <p:spPr>
            <a:xfrm>
              <a:off x="11172275" y="3142625"/>
              <a:ext cx="1521925" cy="478550"/>
            </a:xfrm>
            <a:custGeom>
              <a:rect b="b" l="l" r="r" t="t"/>
              <a:pathLst>
                <a:path extrusionOk="0" h="19142" w="60877">
                  <a:moveTo>
                    <a:pt x="30439" y="0"/>
                  </a:moveTo>
                  <a:cubicBezTo>
                    <a:pt x="22365" y="0"/>
                    <a:pt x="14624" y="1009"/>
                    <a:pt x="8916" y="2803"/>
                  </a:cubicBezTo>
                  <a:cubicBezTo>
                    <a:pt x="3207" y="4598"/>
                    <a:pt x="0" y="7033"/>
                    <a:pt x="0" y="9571"/>
                  </a:cubicBezTo>
                  <a:cubicBezTo>
                    <a:pt x="0" y="12109"/>
                    <a:pt x="3207" y="14543"/>
                    <a:pt x="8916" y="16338"/>
                  </a:cubicBezTo>
                  <a:cubicBezTo>
                    <a:pt x="14624" y="18134"/>
                    <a:pt x="22365" y="19141"/>
                    <a:pt x="30439" y="19141"/>
                  </a:cubicBezTo>
                  <a:cubicBezTo>
                    <a:pt x="38512" y="19141"/>
                    <a:pt x="46253" y="18134"/>
                    <a:pt x="51962" y="16338"/>
                  </a:cubicBezTo>
                  <a:cubicBezTo>
                    <a:pt x="57670" y="14543"/>
                    <a:pt x="60877" y="12109"/>
                    <a:pt x="60877" y="9571"/>
                  </a:cubicBezTo>
                  <a:cubicBezTo>
                    <a:pt x="60877" y="7033"/>
                    <a:pt x="57670" y="4598"/>
                    <a:pt x="51962" y="2803"/>
                  </a:cubicBezTo>
                  <a:cubicBezTo>
                    <a:pt x="46253" y="1009"/>
                    <a:pt x="38512" y="0"/>
                    <a:pt x="30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7"/>
            <p:cNvSpPr/>
            <p:nvPr/>
          </p:nvSpPr>
          <p:spPr>
            <a:xfrm>
              <a:off x="11172275" y="2765150"/>
              <a:ext cx="1521925" cy="404075"/>
            </a:xfrm>
            <a:custGeom>
              <a:rect b="b" l="l" r="r" t="t"/>
              <a:pathLst>
                <a:path extrusionOk="0" h="16163" w="60877">
                  <a:moveTo>
                    <a:pt x="30439" y="0"/>
                  </a:moveTo>
                  <a:cubicBezTo>
                    <a:pt x="22365" y="0"/>
                    <a:pt x="14624" y="852"/>
                    <a:pt x="8916" y="2367"/>
                  </a:cubicBezTo>
                  <a:cubicBezTo>
                    <a:pt x="3207" y="3882"/>
                    <a:pt x="0" y="5937"/>
                    <a:pt x="0" y="8081"/>
                  </a:cubicBezTo>
                  <a:cubicBezTo>
                    <a:pt x="0" y="10224"/>
                    <a:pt x="3207" y="12279"/>
                    <a:pt x="8916" y="13794"/>
                  </a:cubicBezTo>
                  <a:cubicBezTo>
                    <a:pt x="14624" y="15311"/>
                    <a:pt x="22365" y="16162"/>
                    <a:pt x="30439" y="16162"/>
                  </a:cubicBezTo>
                  <a:cubicBezTo>
                    <a:pt x="38512" y="16162"/>
                    <a:pt x="46253" y="15311"/>
                    <a:pt x="51962" y="13794"/>
                  </a:cubicBezTo>
                  <a:cubicBezTo>
                    <a:pt x="57670" y="12279"/>
                    <a:pt x="60877" y="10224"/>
                    <a:pt x="60877" y="8081"/>
                  </a:cubicBezTo>
                  <a:cubicBezTo>
                    <a:pt x="60877" y="5937"/>
                    <a:pt x="57670" y="3882"/>
                    <a:pt x="51962" y="2367"/>
                  </a:cubicBezTo>
                  <a:cubicBezTo>
                    <a:pt x="46253" y="852"/>
                    <a:pt x="38512" y="0"/>
                    <a:pt x="30439" y="0"/>
                  </a:cubicBezTo>
                  <a:close/>
                </a:path>
              </a:pathLst>
            </a:custGeom>
            <a:solidFill>
              <a:srgbClr val="DF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7"/>
            <p:cNvSpPr/>
            <p:nvPr/>
          </p:nvSpPr>
          <p:spPr>
            <a:xfrm>
              <a:off x="11172275" y="2967150"/>
              <a:ext cx="1521925" cy="414750"/>
            </a:xfrm>
            <a:custGeom>
              <a:rect b="b" l="l" r="r" t="t"/>
              <a:pathLst>
                <a:path extrusionOk="0" h="16590" w="60877">
                  <a:moveTo>
                    <a:pt x="0" y="1"/>
                  </a:moveTo>
                  <a:lnTo>
                    <a:pt x="0" y="16590"/>
                  </a:lnTo>
                  <a:lnTo>
                    <a:pt x="60877" y="16590"/>
                  </a:lnTo>
                  <a:lnTo>
                    <a:pt x="60877" y="1"/>
                  </a:lnTo>
                  <a:close/>
                </a:path>
              </a:pathLst>
            </a:custGeom>
            <a:solidFill>
              <a:srgbClr val="0F2F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7"/>
            <p:cNvSpPr/>
            <p:nvPr/>
          </p:nvSpPr>
          <p:spPr>
            <a:xfrm>
              <a:off x="10512325" y="2576250"/>
              <a:ext cx="2867900" cy="849200"/>
            </a:xfrm>
            <a:custGeom>
              <a:rect b="b" l="l" r="r" t="t"/>
              <a:pathLst>
                <a:path extrusionOk="0" h="33968" w="114716">
                  <a:moveTo>
                    <a:pt x="59402" y="0"/>
                  </a:moveTo>
                  <a:cubicBezTo>
                    <a:pt x="59342" y="0"/>
                    <a:pt x="59295" y="5"/>
                    <a:pt x="59261" y="13"/>
                  </a:cubicBezTo>
                  <a:cubicBezTo>
                    <a:pt x="59261" y="13"/>
                    <a:pt x="0" y="15098"/>
                    <a:pt x="539" y="15098"/>
                  </a:cubicBezTo>
                  <a:cubicBezTo>
                    <a:pt x="1078" y="15098"/>
                    <a:pt x="54412" y="33414"/>
                    <a:pt x="57105" y="33954"/>
                  </a:cubicBezTo>
                  <a:cubicBezTo>
                    <a:pt x="57149" y="33963"/>
                    <a:pt x="57206" y="33968"/>
                    <a:pt x="57276" y="33968"/>
                  </a:cubicBezTo>
                  <a:cubicBezTo>
                    <a:pt x="61445" y="33968"/>
                    <a:pt x="110475" y="18313"/>
                    <a:pt x="112594" y="17254"/>
                  </a:cubicBezTo>
                  <a:cubicBezTo>
                    <a:pt x="114716" y="16192"/>
                    <a:pt x="63095" y="0"/>
                    <a:pt x="594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7"/>
            <p:cNvSpPr/>
            <p:nvPr/>
          </p:nvSpPr>
          <p:spPr>
            <a:xfrm>
              <a:off x="10525800" y="2913300"/>
              <a:ext cx="2801425" cy="94300"/>
            </a:xfrm>
            <a:custGeom>
              <a:rect b="b" l="l" r="r" t="t"/>
              <a:pathLst>
                <a:path extrusionOk="0" h="3772" w="112057">
                  <a:moveTo>
                    <a:pt x="0" y="0"/>
                  </a:moveTo>
                  <a:lnTo>
                    <a:pt x="0" y="1616"/>
                  </a:lnTo>
                  <a:lnTo>
                    <a:pt x="112057" y="3772"/>
                  </a:lnTo>
                  <a:lnTo>
                    <a:pt x="112057" y="2155"/>
                  </a:lnTo>
                  <a:lnTo>
                    <a:pt x="0" y="0"/>
                  </a:lnTo>
                  <a:close/>
                </a:path>
              </a:pathLst>
            </a:custGeom>
            <a:solidFill>
              <a:srgbClr val="143E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7"/>
            <p:cNvSpPr/>
            <p:nvPr/>
          </p:nvSpPr>
          <p:spPr>
            <a:xfrm>
              <a:off x="10512325" y="2535850"/>
              <a:ext cx="2867900" cy="849175"/>
            </a:xfrm>
            <a:custGeom>
              <a:rect b="b" l="l" r="r" t="t"/>
              <a:pathLst>
                <a:path extrusionOk="0" h="33967" w="114716">
                  <a:moveTo>
                    <a:pt x="59402" y="1"/>
                  </a:moveTo>
                  <a:cubicBezTo>
                    <a:pt x="59342" y="1"/>
                    <a:pt x="59295" y="5"/>
                    <a:pt x="59261" y="13"/>
                  </a:cubicBezTo>
                  <a:cubicBezTo>
                    <a:pt x="59261" y="13"/>
                    <a:pt x="0" y="15098"/>
                    <a:pt x="539" y="15098"/>
                  </a:cubicBezTo>
                  <a:cubicBezTo>
                    <a:pt x="1078" y="15098"/>
                    <a:pt x="54412" y="33415"/>
                    <a:pt x="57105" y="33953"/>
                  </a:cubicBezTo>
                  <a:cubicBezTo>
                    <a:pt x="57149" y="33962"/>
                    <a:pt x="57206" y="33966"/>
                    <a:pt x="57276" y="33966"/>
                  </a:cubicBezTo>
                  <a:cubicBezTo>
                    <a:pt x="61445" y="33966"/>
                    <a:pt x="110475" y="18312"/>
                    <a:pt x="112594" y="17253"/>
                  </a:cubicBezTo>
                  <a:cubicBezTo>
                    <a:pt x="114716" y="16192"/>
                    <a:pt x="63095" y="1"/>
                    <a:pt x="594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7"/>
            <p:cNvSpPr/>
            <p:nvPr/>
          </p:nvSpPr>
          <p:spPr>
            <a:xfrm>
              <a:off x="10434400" y="2918650"/>
              <a:ext cx="1492875" cy="430450"/>
            </a:xfrm>
            <a:custGeom>
              <a:rect b="b" l="l" r="r" t="t"/>
              <a:pathLst>
                <a:path extrusionOk="0" h="17218" w="59715">
                  <a:moveTo>
                    <a:pt x="3978" y="0"/>
                  </a:moveTo>
                  <a:cubicBezTo>
                    <a:pt x="1541" y="0"/>
                    <a:pt x="986" y="1941"/>
                    <a:pt x="986" y="1941"/>
                  </a:cubicBezTo>
                  <a:cubicBezTo>
                    <a:pt x="986" y="1941"/>
                    <a:pt x="1" y="12766"/>
                    <a:pt x="986" y="15674"/>
                  </a:cubicBezTo>
                  <a:cubicBezTo>
                    <a:pt x="1391" y="16866"/>
                    <a:pt x="1912" y="17217"/>
                    <a:pt x="2386" y="17217"/>
                  </a:cubicBezTo>
                  <a:cubicBezTo>
                    <a:pt x="3070" y="17217"/>
                    <a:pt x="3656" y="16487"/>
                    <a:pt x="3656" y="16487"/>
                  </a:cubicBezTo>
                  <a:cubicBezTo>
                    <a:pt x="3656" y="16487"/>
                    <a:pt x="2706" y="6460"/>
                    <a:pt x="3277" y="4316"/>
                  </a:cubicBezTo>
                  <a:cubicBezTo>
                    <a:pt x="3850" y="2173"/>
                    <a:pt x="5375" y="1941"/>
                    <a:pt x="5375" y="1941"/>
                  </a:cubicBezTo>
                  <a:lnTo>
                    <a:pt x="59714" y="2389"/>
                  </a:lnTo>
                  <a:lnTo>
                    <a:pt x="59714" y="23"/>
                  </a:lnTo>
                  <a:cubicBezTo>
                    <a:pt x="59714" y="23"/>
                    <a:pt x="36414" y="142"/>
                    <a:pt x="20039" y="142"/>
                  </a:cubicBezTo>
                  <a:cubicBezTo>
                    <a:pt x="11852" y="142"/>
                    <a:pt x="5396" y="112"/>
                    <a:pt x="4450" y="23"/>
                  </a:cubicBezTo>
                  <a:cubicBezTo>
                    <a:pt x="4285" y="7"/>
                    <a:pt x="4128" y="0"/>
                    <a:pt x="39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7"/>
            <p:cNvSpPr/>
            <p:nvPr/>
          </p:nvSpPr>
          <p:spPr>
            <a:xfrm>
              <a:off x="10396400" y="3334075"/>
              <a:ext cx="233250" cy="230500"/>
            </a:xfrm>
            <a:custGeom>
              <a:rect b="b" l="l" r="r" t="t"/>
              <a:pathLst>
                <a:path extrusionOk="0" h="9220" w="9330">
                  <a:moveTo>
                    <a:pt x="3792" y="0"/>
                  </a:moveTo>
                  <a:cubicBezTo>
                    <a:pt x="3355" y="0"/>
                    <a:pt x="2852" y="131"/>
                    <a:pt x="2446" y="600"/>
                  </a:cubicBezTo>
                  <a:cubicBezTo>
                    <a:pt x="2446" y="600"/>
                    <a:pt x="1" y="2526"/>
                    <a:pt x="1205" y="5342"/>
                  </a:cubicBezTo>
                  <a:lnTo>
                    <a:pt x="2407" y="8157"/>
                  </a:lnTo>
                  <a:lnTo>
                    <a:pt x="2446" y="7302"/>
                  </a:lnTo>
                  <a:lnTo>
                    <a:pt x="3904" y="8763"/>
                  </a:lnTo>
                  <a:lnTo>
                    <a:pt x="4379" y="7302"/>
                  </a:lnTo>
                  <a:lnTo>
                    <a:pt x="5020" y="9219"/>
                  </a:lnTo>
                  <a:cubicBezTo>
                    <a:pt x="5020" y="9219"/>
                    <a:pt x="9330" y="4507"/>
                    <a:pt x="4795" y="212"/>
                  </a:cubicBezTo>
                  <a:cubicBezTo>
                    <a:pt x="4794" y="212"/>
                    <a:pt x="4347"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7"/>
            <p:cNvSpPr/>
            <p:nvPr/>
          </p:nvSpPr>
          <p:spPr>
            <a:xfrm>
              <a:off x="11864075" y="2913250"/>
              <a:ext cx="196250" cy="64600"/>
            </a:xfrm>
            <a:custGeom>
              <a:rect b="b" l="l" r="r" t="t"/>
              <a:pathLst>
                <a:path extrusionOk="0" h="2584" w="7850">
                  <a:moveTo>
                    <a:pt x="3925" y="1"/>
                  </a:moveTo>
                  <a:cubicBezTo>
                    <a:pt x="1758" y="1"/>
                    <a:pt x="0" y="580"/>
                    <a:pt x="0" y="1293"/>
                  </a:cubicBezTo>
                  <a:cubicBezTo>
                    <a:pt x="0" y="2005"/>
                    <a:pt x="1758" y="2584"/>
                    <a:pt x="3925" y="2584"/>
                  </a:cubicBezTo>
                  <a:cubicBezTo>
                    <a:pt x="6093" y="2584"/>
                    <a:pt x="7850" y="2005"/>
                    <a:pt x="7850" y="1293"/>
                  </a:cubicBezTo>
                  <a:cubicBezTo>
                    <a:pt x="7850" y="580"/>
                    <a:pt x="6093" y="1"/>
                    <a:pt x="39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7"/>
            <p:cNvSpPr/>
            <p:nvPr/>
          </p:nvSpPr>
          <p:spPr>
            <a:xfrm>
              <a:off x="10444975" y="3300050"/>
              <a:ext cx="81775" cy="78650"/>
            </a:xfrm>
            <a:custGeom>
              <a:rect b="b" l="l" r="r" t="t"/>
              <a:pathLst>
                <a:path extrusionOk="0" h="3146" w="3271">
                  <a:moveTo>
                    <a:pt x="1698" y="0"/>
                  </a:moveTo>
                  <a:cubicBezTo>
                    <a:pt x="1062" y="0"/>
                    <a:pt x="488" y="383"/>
                    <a:pt x="245" y="971"/>
                  </a:cubicBezTo>
                  <a:cubicBezTo>
                    <a:pt x="0" y="1559"/>
                    <a:pt x="135" y="2235"/>
                    <a:pt x="585" y="2686"/>
                  </a:cubicBezTo>
                  <a:cubicBezTo>
                    <a:pt x="886" y="2986"/>
                    <a:pt x="1289" y="3146"/>
                    <a:pt x="1698" y="3146"/>
                  </a:cubicBezTo>
                  <a:cubicBezTo>
                    <a:pt x="1901" y="3146"/>
                    <a:pt x="2105" y="3106"/>
                    <a:pt x="2300" y="3026"/>
                  </a:cubicBezTo>
                  <a:cubicBezTo>
                    <a:pt x="2886" y="2783"/>
                    <a:pt x="3270" y="2209"/>
                    <a:pt x="3270" y="1573"/>
                  </a:cubicBezTo>
                  <a:cubicBezTo>
                    <a:pt x="3270" y="705"/>
                    <a:pt x="2566" y="0"/>
                    <a:pt x="16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7"/>
            <p:cNvSpPr/>
            <p:nvPr/>
          </p:nvSpPr>
          <p:spPr>
            <a:xfrm>
              <a:off x="11682300" y="1209900"/>
              <a:ext cx="390150" cy="255225"/>
            </a:xfrm>
            <a:custGeom>
              <a:rect b="b" l="l" r="r" t="t"/>
              <a:pathLst>
                <a:path extrusionOk="0" h="10209" w="15606">
                  <a:moveTo>
                    <a:pt x="5778" y="1"/>
                  </a:moveTo>
                  <a:cubicBezTo>
                    <a:pt x="5122" y="1"/>
                    <a:pt x="4451" y="109"/>
                    <a:pt x="3784" y="348"/>
                  </a:cubicBezTo>
                  <a:cubicBezTo>
                    <a:pt x="3784" y="348"/>
                    <a:pt x="3956" y="1743"/>
                    <a:pt x="2196" y="3524"/>
                  </a:cubicBezTo>
                  <a:cubicBezTo>
                    <a:pt x="702" y="5035"/>
                    <a:pt x="0" y="10208"/>
                    <a:pt x="4930" y="10208"/>
                  </a:cubicBezTo>
                  <a:cubicBezTo>
                    <a:pt x="5811" y="10208"/>
                    <a:pt x="6872" y="10043"/>
                    <a:pt x="8141" y="9662"/>
                  </a:cubicBezTo>
                  <a:cubicBezTo>
                    <a:pt x="15605" y="7420"/>
                    <a:pt x="11206" y="1"/>
                    <a:pt x="57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7"/>
            <p:cNvSpPr/>
            <p:nvPr/>
          </p:nvSpPr>
          <p:spPr>
            <a:xfrm>
              <a:off x="11766000" y="1430850"/>
              <a:ext cx="223400" cy="160825"/>
            </a:xfrm>
            <a:custGeom>
              <a:rect b="b" l="l" r="r" t="t"/>
              <a:pathLst>
                <a:path extrusionOk="0" h="6433" w="8936">
                  <a:moveTo>
                    <a:pt x="5917" y="0"/>
                  </a:moveTo>
                  <a:cubicBezTo>
                    <a:pt x="3237" y="0"/>
                    <a:pt x="716" y="1010"/>
                    <a:pt x="716" y="1010"/>
                  </a:cubicBezTo>
                  <a:cubicBezTo>
                    <a:pt x="1" y="4509"/>
                    <a:pt x="2813" y="6433"/>
                    <a:pt x="5091" y="6433"/>
                  </a:cubicBezTo>
                  <a:cubicBezTo>
                    <a:pt x="5749" y="6433"/>
                    <a:pt x="6363" y="6272"/>
                    <a:pt x="6834" y="5942"/>
                  </a:cubicBezTo>
                  <a:cubicBezTo>
                    <a:pt x="8936" y="4469"/>
                    <a:pt x="7563" y="144"/>
                    <a:pt x="7563" y="144"/>
                  </a:cubicBezTo>
                  <a:cubicBezTo>
                    <a:pt x="7021" y="42"/>
                    <a:pt x="6465" y="0"/>
                    <a:pt x="59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7"/>
            <p:cNvSpPr/>
            <p:nvPr/>
          </p:nvSpPr>
          <p:spPr>
            <a:xfrm>
              <a:off x="10989275" y="376250"/>
              <a:ext cx="207950" cy="88750"/>
            </a:xfrm>
            <a:custGeom>
              <a:rect b="b" l="l" r="r" t="t"/>
              <a:pathLst>
                <a:path extrusionOk="0" h="3550" w="8318">
                  <a:moveTo>
                    <a:pt x="7171" y="1"/>
                  </a:moveTo>
                  <a:cubicBezTo>
                    <a:pt x="7090" y="1"/>
                    <a:pt x="7008" y="10"/>
                    <a:pt x="6926" y="30"/>
                  </a:cubicBezTo>
                  <a:lnTo>
                    <a:pt x="898" y="1499"/>
                  </a:lnTo>
                  <a:cubicBezTo>
                    <a:pt x="341" y="1636"/>
                    <a:pt x="0" y="2197"/>
                    <a:pt x="133" y="2755"/>
                  </a:cubicBezTo>
                  <a:cubicBezTo>
                    <a:pt x="251" y="3231"/>
                    <a:pt x="677" y="3549"/>
                    <a:pt x="1146" y="3549"/>
                  </a:cubicBezTo>
                  <a:cubicBezTo>
                    <a:pt x="1227" y="3549"/>
                    <a:pt x="1309" y="3540"/>
                    <a:pt x="1392" y="3520"/>
                  </a:cubicBezTo>
                  <a:lnTo>
                    <a:pt x="7418" y="2053"/>
                  </a:lnTo>
                  <a:cubicBezTo>
                    <a:pt x="7975" y="1915"/>
                    <a:pt x="8317" y="1353"/>
                    <a:pt x="8183" y="795"/>
                  </a:cubicBezTo>
                  <a:cubicBezTo>
                    <a:pt x="8066" y="319"/>
                    <a:pt x="7640" y="1"/>
                    <a:pt x="71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7"/>
            <p:cNvSpPr/>
            <p:nvPr/>
          </p:nvSpPr>
          <p:spPr>
            <a:xfrm>
              <a:off x="10712125" y="-306925"/>
              <a:ext cx="511450" cy="624050"/>
            </a:xfrm>
            <a:custGeom>
              <a:rect b="b" l="l" r="r" t="t"/>
              <a:pathLst>
                <a:path extrusionOk="0" h="24962" w="20458">
                  <a:moveTo>
                    <a:pt x="10510" y="1"/>
                  </a:moveTo>
                  <a:cubicBezTo>
                    <a:pt x="9636" y="1"/>
                    <a:pt x="8746" y="120"/>
                    <a:pt x="7859" y="372"/>
                  </a:cubicBezTo>
                  <a:cubicBezTo>
                    <a:pt x="2991" y="1756"/>
                    <a:pt x="0" y="6777"/>
                    <a:pt x="1095" y="11717"/>
                  </a:cubicBezTo>
                  <a:cubicBezTo>
                    <a:pt x="1644" y="14219"/>
                    <a:pt x="3172" y="16397"/>
                    <a:pt x="5335" y="17768"/>
                  </a:cubicBezTo>
                  <a:cubicBezTo>
                    <a:pt x="6434" y="18464"/>
                    <a:pt x="7234" y="19543"/>
                    <a:pt x="7542" y="20806"/>
                  </a:cubicBezTo>
                  <a:lnTo>
                    <a:pt x="7822" y="21956"/>
                  </a:lnTo>
                  <a:cubicBezTo>
                    <a:pt x="8261" y="23754"/>
                    <a:pt x="9870" y="24961"/>
                    <a:pt x="11643" y="24961"/>
                  </a:cubicBezTo>
                  <a:cubicBezTo>
                    <a:pt x="11951" y="24961"/>
                    <a:pt x="12265" y="24925"/>
                    <a:pt x="12578" y="24848"/>
                  </a:cubicBezTo>
                  <a:lnTo>
                    <a:pt x="15656" y="24098"/>
                  </a:lnTo>
                  <a:cubicBezTo>
                    <a:pt x="17767" y="23584"/>
                    <a:pt x="19063" y="21454"/>
                    <a:pt x="18547" y="19343"/>
                  </a:cubicBezTo>
                  <a:lnTo>
                    <a:pt x="18267" y="18192"/>
                  </a:lnTo>
                  <a:cubicBezTo>
                    <a:pt x="17961" y="16934"/>
                    <a:pt x="18171" y="15610"/>
                    <a:pt x="18824" y="14492"/>
                  </a:cubicBezTo>
                  <a:cubicBezTo>
                    <a:pt x="20084" y="12339"/>
                    <a:pt x="20457" y="9781"/>
                    <a:pt x="19864" y="7358"/>
                  </a:cubicBezTo>
                  <a:cubicBezTo>
                    <a:pt x="18791" y="2954"/>
                    <a:pt x="14850" y="1"/>
                    <a:pt x="105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7"/>
            <p:cNvSpPr/>
            <p:nvPr/>
          </p:nvSpPr>
          <p:spPr>
            <a:xfrm>
              <a:off x="10719250" y="-253950"/>
              <a:ext cx="512100" cy="571075"/>
            </a:xfrm>
            <a:custGeom>
              <a:rect b="b" l="l" r="r" t="t"/>
              <a:pathLst>
                <a:path extrusionOk="0" h="22843" w="20484">
                  <a:moveTo>
                    <a:pt x="4207" y="1"/>
                  </a:moveTo>
                  <a:lnTo>
                    <a:pt x="4207" y="1"/>
                  </a:lnTo>
                  <a:cubicBezTo>
                    <a:pt x="1432" y="2237"/>
                    <a:pt x="0" y="5937"/>
                    <a:pt x="810" y="9598"/>
                  </a:cubicBezTo>
                  <a:cubicBezTo>
                    <a:pt x="1361" y="12100"/>
                    <a:pt x="2887" y="14278"/>
                    <a:pt x="5052" y="15649"/>
                  </a:cubicBezTo>
                  <a:cubicBezTo>
                    <a:pt x="6149" y="16345"/>
                    <a:pt x="6951" y="17422"/>
                    <a:pt x="7259" y="18687"/>
                  </a:cubicBezTo>
                  <a:lnTo>
                    <a:pt x="7539" y="19837"/>
                  </a:lnTo>
                  <a:cubicBezTo>
                    <a:pt x="7976" y="21635"/>
                    <a:pt x="9585" y="22842"/>
                    <a:pt x="11358" y="22842"/>
                  </a:cubicBezTo>
                  <a:cubicBezTo>
                    <a:pt x="11666" y="22842"/>
                    <a:pt x="11980" y="22806"/>
                    <a:pt x="12293" y="22729"/>
                  </a:cubicBezTo>
                  <a:lnTo>
                    <a:pt x="15371" y="21979"/>
                  </a:lnTo>
                  <a:cubicBezTo>
                    <a:pt x="17482" y="21465"/>
                    <a:pt x="18778" y="19335"/>
                    <a:pt x="18262" y="17224"/>
                  </a:cubicBezTo>
                  <a:lnTo>
                    <a:pt x="17982" y="16073"/>
                  </a:lnTo>
                  <a:cubicBezTo>
                    <a:pt x="17676" y="14815"/>
                    <a:pt x="17886" y="13491"/>
                    <a:pt x="18539" y="12373"/>
                  </a:cubicBezTo>
                  <a:cubicBezTo>
                    <a:pt x="20483" y="9042"/>
                    <a:pt x="20254" y="4874"/>
                    <a:pt x="17956" y="1777"/>
                  </a:cubicBezTo>
                  <a:lnTo>
                    <a:pt x="17956" y="1777"/>
                  </a:lnTo>
                  <a:cubicBezTo>
                    <a:pt x="19344" y="4384"/>
                    <a:pt x="19282" y="7522"/>
                    <a:pt x="17795" y="10073"/>
                  </a:cubicBezTo>
                  <a:cubicBezTo>
                    <a:pt x="17218" y="11062"/>
                    <a:pt x="17034" y="12232"/>
                    <a:pt x="17304" y="13344"/>
                  </a:cubicBezTo>
                  <a:lnTo>
                    <a:pt x="17552" y="14361"/>
                  </a:lnTo>
                  <a:cubicBezTo>
                    <a:pt x="18005" y="16228"/>
                    <a:pt x="16862" y="18110"/>
                    <a:pt x="14995" y="18565"/>
                  </a:cubicBezTo>
                  <a:lnTo>
                    <a:pt x="12275" y="19227"/>
                  </a:lnTo>
                  <a:cubicBezTo>
                    <a:pt x="11998" y="19294"/>
                    <a:pt x="11722" y="19326"/>
                    <a:pt x="11449" y="19326"/>
                  </a:cubicBezTo>
                  <a:cubicBezTo>
                    <a:pt x="9881" y="19326"/>
                    <a:pt x="8459" y="18261"/>
                    <a:pt x="8071" y="16670"/>
                  </a:cubicBezTo>
                  <a:lnTo>
                    <a:pt x="7825" y="15654"/>
                  </a:lnTo>
                  <a:cubicBezTo>
                    <a:pt x="7553" y="14538"/>
                    <a:pt x="6844" y="13584"/>
                    <a:pt x="5874" y="12968"/>
                  </a:cubicBezTo>
                  <a:cubicBezTo>
                    <a:pt x="3961" y="11758"/>
                    <a:pt x="2611" y="9833"/>
                    <a:pt x="2125" y="7621"/>
                  </a:cubicBezTo>
                  <a:cubicBezTo>
                    <a:pt x="1505" y="4820"/>
                    <a:pt x="2371" y="1991"/>
                    <a:pt x="42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7"/>
            <p:cNvSpPr/>
            <p:nvPr/>
          </p:nvSpPr>
          <p:spPr>
            <a:xfrm>
              <a:off x="10936150" y="-55550"/>
              <a:ext cx="193850" cy="352250"/>
            </a:xfrm>
            <a:custGeom>
              <a:rect b="b" l="l" r="r" t="t"/>
              <a:pathLst>
                <a:path extrusionOk="0" fill="none" h="14090" w="7754">
                  <a:moveTo>
                    <a:pt x="2763" y="14089"/>
                  </a:moveTo>
                  <a:lnTo>
                    <a:pt x="0" y="2748"/>
                  </a:lnTo>
                  <a:cubicBezTo>
                    <a:pt x="0" y="2748"/>
                    <a:pt x="633" y="3983"/>
                    <a:pt x="1501" y="3180"/>
                  </a:cubicBezTo>
                  <a:cubicBezTo>
                    <a:pt x="2371" y="2377"/>
                    <a:pt x="157" y="345"/>
                    <a:pt x="491" y="1894"/>
                  </a:cubicBezTo>
                  <a:cubicBezTo>
                    <a:pt x="824" y="3444"/>
                    <a:pt x="3547" y="3920"/>
                    <a:pt x="3735" y="1960"/>
                  </a:cubicBezTo>
                  <a:cubicBezTo>
                    <a:pt x="3922" y="1"/>
                    <a:pt x="1209" y="338"/>
                    <a:pt x="2789" y="2179"/>
                  </a:cubicBezTo>
                  <a:cubicBezTo>
                    <a:pt x="4369" y="4019"/>
                    <a:pt x="4991" y="1532"/>
                    <a:pt x="4991" y="1532"/>
                  </a:cubicBezTo>
                  <a:lnTo>
                    <a:pt x="7754" y="12873"/>
                  </a:lnTo>
                </a:path>
              </a:pathLst>
            </a:custGeom>
            <a:noFill/>
            <a:ln cap="flat" cmpd="sng" w="94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7"/>
            <p:cNvSpPr/>
            <p:nvPr/>
          </p:nvSpPr>
          <p:spPr>
            <a:xfrm>
              <a:off x="10937000" y="256650"/>
              <a:ext cx="259550" cy="110750"/>
            </a:xfrm>
            <a:custGeom>
              <a:rect b="b" l="l" r="r" t="t"/>
              <a:pathLst>
                <a:path extrusionOk="0" h="4430" w="10382">
                  <a:moveTo>
                    <a:pt x="8950" y="0"/>
                  </a:moveTo>
                  <a:cubicBezTo>
                    <a:pt x="8850" y="0"/>
                    <a:pt x="8747" y="12"/>
                    <a:pt x="8645" y="36"/>
                  </a:cubicBezTo>
                  <a:lnTo>
                    <a:pt x="1122" y="1869"/>
                  </a:lnTo>
                  <a:cubicBezTo>
                    <a:pt x="427" y="2041"/>
                    <a:pt x="0" y="2742"/>
                    <a:pt x="169" y="3438"/>
                  </a:cubicBezTo>
                  <a:cubicBezTo>
                    <a:pt x="314" y="4032"/>
                    <a:pt x="846" y="4429"/>
                    <a:pt x="1431" y="4429"/>
                  </a:cubicBezTo>
                  <a:cubicBezTo>
                    <a:pt x="1532" y="4429"/>
                    <a:pt x="1635" y="4418"/>
                    <a:pt x="1737" y="4393"/>
                  </a:cubicBezTo>
                  <a:lnTo>
                    <a:pt x="9260" y="2561"/>
                  </a:lnTo>
                  <a:cubicBezTo>
                    <a:pt x="9955" y="2389"/>
                    <a:pt x="10382" y="1688"/>
                    <a:pt x="10215" y="991"/>
                  </a:cubicBezTo>
                  <a:cubicBezTo>
                    <a:pt x="10068" y="398"/>
                    <a:pt x="9536" y="0"/>
                    <a:pt x="8950" y="0"/>
                  </a:cubicBezTo>
                  <a:close/>
                </a:path>
              </a:pathLst>
            </a:custGeom>
            <a:solidFill>
              <a:srgbClr val="E0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7"/>
            <p:cNvSpPr/>
            <p:nvPr/>
          </p:nvSpPr>
          <p:spPr>
            <a:xfrm>
              <a:off x="10943225" y="282250"/>
              <a:ext cx="259575" cy="110725"/>
            </a:xfrm>
            <a:custGeom>
              <a:rect b="b" l="l" r="r" t="t"/>
              <a:pathLst>
                <a:path extrusionOk="0" h="4429" w="10383">
                  <a:moveTo>
                    <a:pt x="8952" y="0"/>
                  </a:moveTo>
                  <a:cubicBezTo>
                    <a:pt x="8851" y="0"/>
                    <a:pt x="8748" y="12"/>
                    <a:pt x="8646" y="37"/>
                  </a:cubicBezTo>
                  <a:lnTo>
                    <a:pt x="1123" y="1869"/>
                  </a:lnTo>
                  <a:cubicBezTo>
                    <a:pt x="428" y="2041"/>
                    <a:pt x="0" y="2742"/>
                    <a:pt x="169" y="3439"/>
                  </a:cubicBezTo>
                  <a:cubicBezTo>
                    <a:pt x="314" y="4031"/>
                    <a:pt x="845" y="4429"/>
                    <a:pt x="1431" y="4429"/>
                  </a:cubicBezTo>
                  <a:cubicBezTo>
                    <a:pt x="1532" y="4429"/>
                    <a:pt x="1635" y="4417"/>
                    <a:pt x="1738" y="4392"/>
                  </a:cubicBezTo>
                  <a:lnTo>
                    <a:pt x="9260" y="2560"/>
                  </a:lnTo>
                  <a:cubicBezTo>
                    <a:pt x="9955" y="2389"/>
                    <a:pt x="10382" y="1687"/>
                    <a:pt x="10215" y="990"/>
                  </a:cubicBezTo>
                  <a:cubicBezTo>
                    <a:pt x="10068" y="398"/>
                    <a:pt x="9537" y="0"/>
                    <a:pt x="89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7"/>
            <p:cNvSpPr/>
            <p:nvPr/>
          </p:nvSpPr>
          <p:spPr>
            <a:xfrm>
              <a:off x="10949450" y="307850"/>
              <a:ext cx="259525" cy="110725"/>
            </a:xfrm>
            <a:custGeom>
              <a:rect b="b" l="l" r="r" t="t"/>
              <a:pathLst>
                <a:path extrusionOk="0" h="4429" w="10381">
                  <a:moveTo>
                    <a:pt x="8953" y="1"/>
                  </a:moveTo>
                  <a:cubicBezTo>
                    <a:pt x="8851" y="1"/>
                    <a:pt x="8749" y="13"/>
                    <a:pt x="8646" y="38"/>
                  </a:cubicBezTo>
                  <a:lnTo>
                    <a:pt x="1123" y="1868"/>
                  </a:lnTo>
                  <a:cubicBezTo>
                    <a:pt x="428" y="2040"/>
                    <a:pt x="1" y="2741"/>
                    <a:pt x="169" y="3438"/>
                  </a:cubicBezTo>
                  <a:cubicBezTo>
                    <a:pt x="315" y="4031"/>
                    <a:pt x="847" y="4429"/>
                    <a:pt x="1433" y="4429"/>
                  </a:cubicBezTo>
                  <a:cubicBezTo>
                    <a:pt x="1534" y="4429"/>
                    <a:pt x="1636" y="4417"/>
                    <a:pt x="1739" y="4393"/>
                  </a:cubicBezTo>
                  <a:lnTo>
                    <a:pt x="9260" y="2560"/>
                  </a:lnTo>
                  <a:cubicBezTo>
                    <a:pt x="9955" y="2388"/>
                    <a:pt x="10381" y="1687"/>
                    <a:pt x="10215" y="991"/>
                  </a:cubicBezTo>
                  <a:cubicBezTo>
                    <a:pt x="10069" y="399"/>
                    <a:pt x="9538" y="1"/>
                    <a:pt x="89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7"/>
            <p:cNvSpPr/>
            <p:nvPr/>
          </p:nvSpPr>
          <p:spPr>
            <a:xfrm>
              <a:off x="10955675" y="333400"/>
              <a:ext cx="259575" cy="110750"/>
            </a:xfrm>
            <a:custGeom>
              <a:rect b="b" l="l" r="r" t="t"/>
              <a:pathLst>
                <a:path extrusionOk="0" h="4430" w="10383">
                  <a:moveTo>
                    <a:pt x="8951" y="1"/>
                  </a:moveTo>
                  <a:cubicBezTo>
                    <a:pt x="8851" y="1"/>
                    <a:pt x="8748" y="12"/>
                    <a:pt x="8646" y="37"/>
                  </a:cubicBezTo>
                  <a:lnTo>
                    <a:pt x="1123" y="1869"/>
                  </a:lnTo>
                  <a:cubicBezTo>
                    <a:pt x="428" y="2041"/>
                    <a:pt x="1" y="2742"/>
                    <a:pt x="170" y="3439"/>
                  </a:cubicBezTo>
                  <a:cubicBezTo>
                    <a:pt x="316" y="4032"/>
                    <a:pt x="848" y="4430"/>
                    <a:pt x="1434" y="4430"/>
                  </a:cubicBezTo>
                  <a:cubicBezTo>
                    <a:pt x="1535" y="4430"/>
                    <a:pt x="1637" y="4418"/>
                    <a:pt x="1739" y="4394"/>
                  </a:cubicBezTo>
                  <a:lnTo>
                    <a:pt x="9260" y="2561"/>
                  </a:lnTo>
                  <a:cubicBezTo>
                    <a:pt x="9955" y="2389"/>
                    <a:pt x="10382" y="1688"/>
                    <a:pt x="10215" y="992"/>
                  </a:cubicBezTo>
                  <a:cubicBezTo>
                    <a:pt x="10069" y="398"/>
                    <a:pt x="9537" y="1"/>
                    <a:pt x="89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7"/>
            <p:cNvSpPr/>
            <p:nvPr/>
          </p:nvSpPr>
          <p:spPr>
            <a:xfrm>
              <a:off x="10919775" y="223650"/>
              <a:ext cx="280025" cy="119475"/>
            </a:xfrm>
            <a:custGeom>
              <a:rect b="b" l="l" r="r" t="t"/>
              <a:pathLst>
                <a:path extrusionOk="0" h="4779" w="11201">
                  <a:moveTo>
                    <a:pt x="9657" y="0"/>
                  </a:moveTo>
                  <a:cubicBezTo>
                    <a:pt x="9548" y="0"/>
                    <a:pt x="9437" y="13"/>
                    <a:pt x="9327" y="39"/>
                  </a:cubicBezTo>
                  <a:lnTo>
                    <a:pt x="1211" y="2017"/>
                  </a:lnTo>
                  <a:cubicBezTo>
                    <a:pt x="462" y="2201"/>
                    <a:pt x="1" y="2958"/>
                    <a:pt x="182" y="3710"/>
                  </a:cubicBezTo>
                  <a:cubicBezTo>
                    <a:pt x="340" y="4349"/>
                    <a:pt x="914" y="4779"/>
                    <a:pt x="1545" y="4779"/>
                  </a:cubicBezTo>
                  <a:cubicBezTo>
                    <a:pt x="1654" y="4779"/>
                    <a:pt x="1765" y="4766"/>
                    <a:pt x="1875" y="4740"/>
                  </a:cubicBezTo>
                  <a:lnTo>
                    <a:pt x="9991" y="2762"/>
                  </a:lnTo>
                  <a:cubicBezTo>
                    <a:pt x="10741" y="2576"/>
                    <a:pt x="11201" y="1819"/>
                    <a:pt x="11020" y="1069"/>
                  </a:cubicBezTo>
                  <a:cubicBezTo>
                    <a:pt x="10861" y="429"/>
                    <a:pt x="10289" y="0"/>
                    <a:pt x="96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7"/>
            <p:cNvSpPr/>
            <p:nvPr/>
          </p:nvSpPr>
          <p:spPr>
            <a:xfrm>
              <a:off x="10986200" y="-268425"/>
              <a:ext cx="96725" cy="104125"/>
            </a:xfrm>
            <a:custGeom>
              <a:rect b="b" l="l" r="r" t="t"/>
              <a:pathLst>
                <a:path extrusionOk="0" h="4165" w="3869">
                  <a:moveTo>
                    <a:pt x="1831" y="1"/>
                  </a:moveTo>
                  <a:cubicBezTo>
                    <a:pt x="1702" y="1"/>
                    <a:pt x="1570" y="16"/>
                    <a:pt x="1439" y="47"/>
                  </a:cubicBezTo>
                  <a:cubicBezTo>
                    <a:pt x="547" y="267"/>
                    <a:pt x="1" y="1166"/>
                    <a:pt x="216" y="2059"/>
                  </a:cubicBezTo>
                  <a:lnTo>
                    <a:pt x="419" y="2895"/>
                  </a:lnTo>
                  <a:cubicBezTo>
                    <a:pt x="606" y="3655"/>
                    <a:pt x="1288" y="4164"/>
                    <a:pt x="2038" y="4164"/>
                  </a:cubicBezTo>
                  <a:cubicBezTo>
                    <a:pt x="2168" y="4164"/>
                    <a:pt x="2299" y="4149"/>
                    <a:pt x="2431" y="4118"/>
                  </a:cubicBezTo>
                  <a:cubicBezTo>
                    <a:pt x="3322" y="3898"/>
                    <a:pt x="3868" y="2999"/>
                    <a:pt x="3653" y="2106"/>
                  </a:cubicBezTo>
                  <a:lnTo>
                    <a:pt x="3451" y="1272"/>
                  </a:lnTo>
                  <a:cubicBezTo>
                    <a:pt x="3263" y="510"/>
                    <a:pt x="2582" y="1"/>
                    <a:pt x="18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7"/>
            <p:cNvSpPr/>
            <p:nvPr/>
          </p:nvSpPr>
          <p:spPr>
            <a:xfrm>
              <a:off x="11033750" y="-151050"/>
              <a:ext cx="69475" cy="63100"/>
            </a:xfrm>
            <a:custGeom>
              <a:rect b="b" l="l" r="r" t="t"/>
              <a:pathLst>
                <a:path extrusionOk="0" h="2524" w="2779">
                  <a:moveTo>
                    <a:pt x="1389" y="0"/>
                  </a:moveTo>
                  <a:cubicBezTo>
                    <a:pt x="1291" y="0"/>
                    <a:pt x="1191" y="12"/>
                    <a:pt x="1092" y="35"/>
                  </a:cubicBezTo>
                  <a:cubicBezTo>
                    <a:pt x="416" y="203"/>
                    <a:pt x="1" y="884"/>
                    <a:pt x="165" y="1561"/>
                  </a:cubicBezTo>
                  <a:cubicBezTo>
                    <a:pt x="306" y="2137"/>
                    <a:pt x="824" y="2524"/>
                    <a:pt x="1393" y="2524"/>
                  </a:cubicBezTo>
                  <a:cubicBezTo>
                    <a:pt x="1491" y="2524"/>
                    <a:pt x="1590" y="2512"/>
                    <a:pt x="1689" y="2488"/>
                  </a:cubicBezTo>
                  <a:cubicBezTo>
                    <a:pt x="2366" y="2321"/>
                    <a:pt x="2779" y="1639"/>
                    <a:pt x="2616" y="963"/>
                  </a:cubicBezTo>
                  <a:cubicBezTo>
                    <a:pt x="2474" y="386"/>
                    <a:pt x="1957" y="0"/>
                    <a:pt x="1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7"/>
            <p:cNvSpPr/>
            <p:nvPr/>
          </p:nvSpPr>
          <p:spPr>
            <a:xfrm>
              <a:off x="11796975" y="2586675"/>
              <a:ext cx="131500" cy="121100"/>
            </a:xfrm>
            <a:custGeom>
              <a:rect b="b" l="l" r="r" t="t"/>
              <a:pathLst>
                <a:path extrusionOk="0" h="4844" w="5260">
                  <a:moveTo>
                    <a:pt x="4424" y="0"/>
                  </a:moveTo>
                  <a:lnTo>
                    <a:pt x="2416" y="675"/>
                  </a:lnTo>
                  <a:cubicBezTo>
                    <a:pt x="2416" y="675"/>
                    <a:pt x="1" y="4132"/>
                    <a:pt x="601" y="4733"/>
                  </a:cubicBezTo>
                  <a:cubicBezTo>
                    <a:pt x="677" y="4809"/>
                    <a:pt x="786" y="4844"/>
                    <a:pt x="918" y="4844"/>
                  </a:cubicBezTo>
                  <a:cubicBezTo>
                    <a:pt x="1829" y="4844"/>
                    <a:pt x="3883" y="3213"/>
                    <a:pt x="4524" y="2359"/>
                  </a:cubicBezTo>
                  <a:cubicBezTo>
                    <a:pt x="5259" y="1381"/>
                    <a:pt x="4424" y="0"/>
                    <a:pt x="442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7"/>
            <p:cNvSpPr/>
            <p:nvPr/>
          </p:nvSpPr>
          <p:spPr>
            <a:xfrm>
              <a:off x="11821975" y="2107875"/>
              <a:ext cx="157600" cy="515100"/>
            </a:xfrm>
            <a:custGeom>
              <a:rect b="b" l="l" r="r" t="t"/>
              <a:pathLst>
                <a:path extrusionOk="0" h="20604" w="6304">
                  <a:moveTo>
                    <a:pt x="2633" y="0"/>
                  </a:moveTo>
                  <a:cubicBezTo>
                    <a:pt x="1689" y="0"/>
                    <a:pt x="732" y="408"/>
                    <a:pt x="0" y="1472"/>
                  </a:cubicBezTo>
                  <a:cubicBezTo>
                    <a:pt x="0" y="1472"/>
                    <a:pt x="663" y="10171"/>
                    <a:pt x="946" y="11231"/>
                  </a:cubicBezTo>
                  <a:cubicBezTo>
                    <a:pt x="1231" y="12290"/>
                    <a:pt x="1135" y="19476"/>
                    <a:pt x="1514" y="20327"/>
                  </a:cubicBezTo>
                  <a:cubicBezTo>
                    <a:pt x="1601" y="20524"/>
                    <a:pt x="1760" y="20604"/>
                    <a:pt x="1952" y="20604"/>
                  </a:cubicBezTo>
                  <a:cubicBezTo>
                    <a:pt x="2589" y="20604"/>
                    <a:pt x="3594" y="19722"/>
                    <a:pt x="3594" y="19287"/>
                  </a:cubicBezTo>
                  <a:cubicBezTo>
                    <a:pt x="3594" y="18719"/>
                    <a:pt x="4634" y="13916"/>
                    <a:pt x="4728" y="12725"/>
                  </a:cubicBezTo>
                  <a:cubicBezTo>
                    <a:pt x="4823" y="11535"/>
                    <a:pt x="6146" y="4728"/>
                    <a:pt x="6240" y="2837"/>
                  </a:cubicBezTo>
                  <a:cubicBezTo>
                    <a:pt x="6303" y="1582"/>
                    <a:pt x="4493" y="0"/>
                    <a:pt x="2633"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7"/>
            <p:cNvSpPr/>
            <p:nvPr/>
          </p:nvSpPr>
          <p:spPr>
            <a:xfrm>
              <a:off x="12304250" y="2362225"/>
              <a:ext cx="86200" cy="141975"/>
            </a:xfrm>
            <a:custGeom>
              <a:rect b="b" l="l" r="r" t="t"/>
              <a:pathLst>
                <a:path extrusionOk="0" h="5679" w="3448">
                  <a:moveTo>
                    <a:pt x="433" y="0"/>
                  </a:moveTo>
                  <a:cubicBezTo>
                    <a:pt x="419" y="0"/>
                    <a:pt x="412" y="0"/>
                    <a:pt x="412" y="0"/>
                  </a:cubicBezTo>
                  <a:lnTo>
                    <a:pt x="1" y="2080"/>
                  </a:lnTo>
                  <a:cubicBezTo>
                    <a:pt x="1" y="2080"/>
                    <a:pt x="1704" y="5679"/>
                    <a:pt x="2555" y="5679"/>
                  </a:cubicBezTo>
                  <a:cubicBezTo>
                    <a:pt x="2579" y="5679"/>
                    <a:pt x="2604" y="5676"/>
                    <a:pt x="2627" y="5669"/>
                  </a:cubicBezTo>
                  <a:cubicBezTo>
                    <a:pt x="3447" y="5445"/>
                    <a:pt x="2994" y="2207"/>
                    <a:pt x="2511" y="1084"/>
                  </a:cubicBezTo>
                  <a:cubicBezTo>
                    <a:pt x="2059" y="35"/>
                    <a:pt x="623" y="0"/>
                    <a:pt x="4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7"/>
            <p:cNvSpPr/>
            <p:nvPr/>
          </p:nvSpPr>
          <p:spPr>
            <a:xfrm>
              <a:off x="11998600" y="2031950"/>
              <a:ext cx="357550" cy="388300"/>
            </a:xfrm>
            <a:custGeom>
              <a:rect b="b" l="l" r="r" t="t"/>
              <a:pathLst>
                <a:path extrusionOk="0" h="15532" w="14302">
                  <a:moveTo>
                    <a:pt x="3255" y="1"/>
                  </a:moveTo>
                  <a:cubicBezTo>
                    <a:pt x="1555" y="1"/>
                    <a:pt x="63" y="1252"/>
                    <a:pt x="37" y="3514"/>
                  </a:cubicBezTo>
                  <a:cubicBezTo>
                    <a:pt x="0" y="6816"/>
                    <a:pt x="2523" y="10678"/>
                    <a:pt x="3879" y="11636"/>
                  </a:cubicBezTo>
                  <a:cubicBezTo>
                    <a:pt x="5573" y="12832"/>
                    <a:pt x="10275" y="15138"/>
                    <a:pt x="11799" y="15446"/>
                  </a:cubicBezTo>
                  <a:cubicBezTo>
                    <a:pt x="12081" y="15503"/>
                    <a:pt x="12350" y="15531"/>
                    <a:pt x="12595" y="15531"/>
                  </a:cubicBezTo>
                  <a:cubicBezTo>
                    <a:pt x="13680" y="15531"/>
                    <a:pt x="14301" y="14984"/>
                    <a:pt x="13457" y="13987"/>
                  </a:cubicBezTo>
                  <a:cubicBezTo>
                    <a:pt x="12423" y="12762"/>
                    <a:pt x="7084" y="10187"/>
                    <a:pt x="6606" y="8833"/>
                  </a:cubicBezTo>
                  <a:cubicBezTo>
                    <a:pt x="5587" y="5951"/>
                    <a:pt x="5575" y="3942"/>
                    <a:pt x="5609" y="816"/>
                  </a:cubicBezTo>
                  <a:cubicBezTo>
                    <a:pt x="4862" y="265"/>
                    <a:pt x="4036" y="1"/>
                    <a:pt x="3255"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7"/>
            <p:cNvSpPr/>
            <p:nvPr/>
          </p:nvSpPr>
          <p:spPr>
            <a:xfrm>
              <a:off x="11422875" y="1258250"/>
              <a:ext cx="397700" cy="336050"/>
            </a:xfrm>
            <a:custGeom>
              <a:rect b="b" l="l" r="r" t="t"/>
              <a:pathLst>
                <a:path extrusionOk="0" h="13442" w="15908">
                  <a:moveTo>
                    <a:pt x="1591" y="1"/>
                  </a:moveTo>
                  <a:cubicBezTo>
                    <a:pt x="1580" y="1"/>
                    <a:pt x="1570" y="1"/>
                    <a:pt x="1559" y="2"/>
                  </a:cubicBezTo>
                  <a:cubicBezTo>
                    <a:pt x="350" y="89"/>
                    <a:pt x="1" y="757"/>
                    <a:pt x="14" y="1554"/>
                  </a:cubicBezTo>
                  <a:cubicBezTo>
                    <a:pt x="27" y="2351"/>
                    <a:pt x="5064" y="8463"/>
                    <a:pt x="5566" y="8983"/>
                  </a:cubicBezTo>
                  <a:cubicBezTo>
                    <a:pt x="6050" y="9485"/>
                    <a:pt x="12329" y="13441"/>
                    <a:pt x="13586" y="13441"/>
                  </a:cubicBezTo>
                  <a:cubicBezTo>
                    <a:pt x="13630" y="13441"/>
                    <a:pt x="13667" y="13436"/>
                    <a:pt x="13699" y="13426"/>
                  </a:cubicBezTo>
                  <a:cubicBezTo>
                    <a:pt x="14623" y="13132"/>
                    <a:pt x="15907" y="8581"/>
                    <a:pt x="14531" y="8266"/>
                  </a:cubicBezTo>
                  <a:cubicBezTo>
                    <a:pt x="14531" y="8266"/>
                    <a:pt x="8180" y="6923"/>
                    <a:pt x="7350" y="5872"/>
                  </a:cubicBezTo>
                  <a:cubicBezTo>
                    <a:pt x="6528" y="4831"/>
                    <a:pt x="2833" y="1"/>
                    <a:pt x="15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7"/>
            <p:cNvSpPr/>
            <p:nvPr/>
          </p:nvSpPr>
          <p:spPr>
            <a:xfrm>
              <a:off x="12208150" y="1817250"/>
              <a:ext cx="101625" cy="97175"/>
            </a:xfrm>
            <a:custGeom>
              <a:rect b="b" l="l" r="r" t="t"/>
              <a:pathLst>
                <a:path extrusionOk="0" h="3887" w="4065">
                  <a:moveTo>
                    <a:pt x="1770" y="1"/>
                  </a:moveTo>
                  <a:cubicBezTo>
                    <a:pt x="1694" y="1"/>
                    <a:pt x="841" y="33"/>
                    <a:pt x="661" y="823"/>
                  </a:cubicBezTo>
                  <a:cubicBezTo>
                    <a:pt x="661" y="823"/>
                    <a:pt x="0" y="3013"/>
                    <a:pt x="759" y="3404"/>
                  </a:cubicBezTo>
                  <a:cubicBezTo>
                    <a:pt x="995" y="3526"/>
                    <a:pt x="1194" y="3568"/>
                    <a:pt x="1358" y="3568"/>
                  </a:cubicBezTo>
                  <a:cubicBezTo>
                    <a:pt x="1721" y="3568"/>
                    <a:pt x="1904" y="3361"/>
                    <a:pt x="1904" y="3361"/>
                  </a:cubicBezTo>
                  <a:cubicBezTo>
                    <a:pt x="1904" y="3361"/>
                    <a:pt x="2505" y="3887"/>
                    <a:pt x="3025" y="3887"/>
                  </a:cubicBezTo>
                  <a:cubicBezTo>
                    <a:pt x="3256" y="3887"/>
                    <a:pt x="3471" y="3783"/>
                    <a:pt x="3611" y="3483"/>
                  </a:cubicBezTo>
                  <a:cubicBezTo>
                    <a:pt x="4064" y="2506"/>
                    <a:pt x="3523" y="354"/>
                    <a:pt x="1775" y="1"/>
                  </a:cubicBezTo>
                  <a:cubicBezTo>
                    <a:pt x="1775" y="1"/>
                    <a:pt x="1774" y="1"/>
                    <a:pt x="1770"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7"/>
            <p:cNvSpPr/>
            <p:nvPr/>
          </p:nvSpPr>
          <p:spPr>
            <a:xfrm>
              <a:off x="11926525" y="1451450"/>
              <a:ext cx="354975" cy="393100"/>
            </a:xfrm>
            <a:custGeom>
              <a:rect b="b" l="l" r="r" t="t"/>
              <a:pathLst>
                <a:path extrusionOk="0" h="15724" w="14199">
                  <a:moveTo>
                    <a:pt x="3210" y="0"/>
                  </a:moveTo>
                  <a:cubicBezTo>
                    <a:pt x="3201" y="0"/>
                    <a:pt x="3193" y="1"/>
                    <a:pt x="3185" y="1"/>
                  </a:cubicBezTo>
                  <a:cubicBezTo>
                    <a:pt x="2219" y="93"/>
                    <a:pt x="0" y="4268"/>
                    <a:pt x="1278" y="4867"/>
                  </a:cubicBezTo>
                  <a:cubicBezTo>
                    <a:pt x="1278" y="4867"/>
                    <a:pt x="7200" y="7526"/>
                    <a:pt x="7788" y="8729"/>
                  </a:cubicBezTo>
                  <a:cubicBezTo>
                    <a:pt x="8376" y="9931"/>
                    <a:pt x="11004" y="15521"/>
                    <a:pt x="12203" y="15693"/>
                  </a:cubicBezTo>
                  <a:cubicBezTo>
                    <a:pt x="12347" y="15714"/>
                    <a:pt x="12480" y="15723"/>
                    <a:pt x="12604" y="15723"/>
                  </a:cubicBezTo>
                  <a:cubicBezTo>
                    <a:pt x="13512" y="15723"/>
                    <a:pt x="13904" y="15194"/>
                    <a:pt x="14042" y="14504"/>
                  </a:cubicBezTo>
                  <a:cubicBezTo>
                    <a:pt x="14198" y="13721"/>
                    <a:pt x="10570" y="6681"/>
                    <a:pt x="10191" y="6068"/>
                  </a:cubicBezTo>
                  <a:cubicBezTo>
                    <a:pt x="9814" y="5460"/>
                    <a:pt x="4243" y="0"/>
                    <a:pt x="32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7"/>
            <p:cNvSpPr/>
            <p:nvPr/>
          </p:nvSpPr>
          <p:spPr>
            <a:xfrm>
              <a:off x="11737200" y="1434500"/>
              <a:ext cx="454225" cy="757500"/>
            </a:xfrm>
            <a:custGeom>
              <a:rect b="b" l="l" r="r" t="t"/>
              <a:pathLst>
                <a:path extrusionOk="0" h="30300" w="18169">
                  <a:moveTo>
                    <a:pt x="8715" y="0"/>
                  </a:moveTo>
                  <a:cubicBezTo>
                    <a:pt x="8715" y="0"/>
                    <a:pt x="7308" y="4461"/>
                    <a:pt x="5882" y="4461"/>
                  </a:cubicBezTo>
                  <a:cubicBezTo>
                    <a:pt x="5871" y="4461"/>
                    <a:pt x="5860" y="4461"/>
                    <a:pt x="5849" y="4460"/>
                  </a:cubicBezTo>
                  <a:cubicBezTo>
                    <a:pt x="4411" y="4391"/>
                    <a:pt x="1868" y="865"/>
                    <a:pt x="1868" y="865"/>
                  </a:cubicBezTo>
                  <a:cubicBezTo>
                    <a:pt x="1868" y="865"/>
                    <a:pt x="352" y="1178"/>
                    <a:pt x="0" y="2416"/>
                  </a:cubicBezTo>
                  <a:cubicBezTo>
                    <a:pt x="0" y="2416"/>
                    <a:pt x="409" y="10683"/>
                    <a:pt x="1756" y="12290"/>
                  </a:cubicBezTo>
                  <a:cubicBezTo>
                    <a:pt x="1756" y="12290"/>
                    <a:pt x="2286" y="13483"/>
                    <a:pt x="2297" y="16585"/>
                  </a:cubicBezTo>
                  <a:cubicBezTo>
                    <a:pt x="2306" y="19686"/>
                    <a:pt x="680" y="24908"/>
                    <a:pt x="2491" y="30190"/>
                  </a:cubicBezTo>
                  <a:cubicBezTo>
                    <a:pt x="2491" y="30190"/>
                    <a:pt x="3918" y="30300"/>
                    <a:pt x="5911" y="30300"/>
                  </a:cubicBezTo>
                  <a:cubicBezTo>
                    <a:pt x="10499" y="30300"/>
                    <a:pt x="18082" y="29716"/>
                    <a:pt x="18126" y="25859"/>
                  </a:cubicBezTo>
                  <a:cubicBezTo>
                    <a:pt x="18168" y="22308"/>
                    <a:pt x="15793" y="17663"/>
                    <a:pt x="13669" y="15085"/>
                  </a:cubicBezTo>
                  <a:cubicBezTo>
                    <a:pt x="11849" y="12875"/>
                    <a:pt x="12784" y="12076"/>
                    <a:pt x="12188" y="9362"/>
                  </a:cubicBezTo>
                  <a:cubicBezTo>
                    <a:pt x="12185" y="9348"/>
                    <a:pt x="12182" y="9332"/>
                    <a:pt x="12179" y="9318"/>
                  </a:cubicBezTo>
                  <a:cubicBezTo>
                    <a:pt x="11871" y="7884"/>
                    <a:pt x="11611" y="1794"/>
                    <a:pt x="11130" y="1012"/>
                  </a:cubicBezTo>
                  <a:cubicBezTo>
                    <a:pt x="10650" y="229"/>
                    <a:pt x="8715" y="0"/>
                    <a:pt x="87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7"/>
            <p:cNvSpPr/>
            <p:nvPr/>
          </p:nvSpPr>
          <p:spPr>
            <a:xfrm>
              <a:off x="11359000" y="1171200"/>
              <a:ext cx="117750" cy="113475"/>
            </a:xfrm>
            <a:custGeom>
              <a:rect b="b" l="l" r="r" t="t"/>
              <a:pathLst>
                <a:path extrusionOk="0" h="4539" w="4710">
                  <a:moveTo>
                    <a:pt x="1228" y="1"/>
                  </a:moveTo>
                  <a:cubicBezTo>
                    <a:pt x="973" y="1"/>
                    <a:pt x="734" y="115"/>
                    <a:pt x="567" y="441"/>
                  </a:cubicBezTo>
                  <a:cubicBezTo>
                    <a:pt x="0" y="1546"/>
                    <a:pt x="530" y="4052"/>
                    <a:pt x="2529" y="4538"/>
                  </a:cubicBezTo>
                  <a:cubicBezTo>
                    <a:pt x="2529" y="4538"/>
                    <a:pt x="2537" y="4538"/>
                    <a:pt x="2552" y="4538"/>
                  </a:cubicBezTo>
                  <a:cubicBezTo>
                    <a:pt x="2708" y="4538"/>
                    <a:pt x="3619" y="4501"/>
                    <a:pt x="3851" y="3637"/>
                  </a:cubicBezTo>
                  <a:cubicBezTo>
                    <a:pt x="3851" y="3637"/>
                    <a:pt x="4710" y="1141"/>
                    <a:pt x="3851" y="657"/>
                  </a:cubicBezTo>
                  <a:cubicBezTo>
                    <a:pt x="3565" y="495"/>
                    <a:pt x="3322" y="441"/>
                    <a:pt x="3126" y="441"/>
                  </a:cubicBezTo>
                  <a:cubicBezTo>
                    <a:pt x="2735" y="441"/>
                    <a:pt x="2529" y="657"/>
                    <a:pt x="2529" y="657"/>
                  </a:cubicBezTo>
                  <a:cubicBezTo>
                    <a:pt x="2529" y="657"/>
                    <a:pt x="1835" y="1"/>
                    <a:pt x="1228"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7"/>
            <p:cNvSpPr/>
            <p:nvPr/>
          </p:nvSpPr>
          <p:spPr>
            <a:xfrm>
              <a:off x="11751100" y="1179525"/>
              <a:ext cx="240975" cy="289825"/>
            </a:xfrm>
            <a:custGeom>
              <a:rect b="b" l="l" r="r" t="t"/>
              <a:pathLst>
                <a:path extrusionOk="0" h="11593" w="9639">
                  <a:moveTo>
                    <a:pt x="5375" y="1"/>
                  </a:moveTo>
                  <a:cubicBezTo>
                    <a:pt x="5284" y="1"/>
                    <a:pt x="5192" y="3"/>
                    <a:pt x="5098" y="8"/>
                  </a:cubicBezTo>
                  <a:cubicBezTo>
                    <a:pt x="1885" y="173"/>
                    <a:pt x="1240" y="4292"/>
                    <a:pt x="1240" y="4292"/>
                  </a:cubicBezTo>
                  <a:cubicBezTo>
                    <a:pt x="1240" y="4292"/>
                    <a:pt x="0" y="5344"/>
                    <a:pt x="0" y="5694"/>
                  </a:cubicBezTo>
                  <a:cubicBezTo>
                    <a:pt x="0" y="5987"/>
                    <a:pt x="699" y="6282"/>
                    <a:pt x="927" y="6371"/>
                  </a:cubicBezTo>
                  <a:lnTo>
                    <a:pt x="927" y="6371"/>
                  </a:lnTo>
                  <a:cubicBezTo>
                    <a:pt x="934" y="6560"/>
                    <a:pt x="954" y="6888"/>
                    <a:pt x="998" y="7433"/>
                  </a:cubicBezTo>
                  <a:cubicBezTo>
                    <a:pt x="1164" y="9482"/>
                    <a:pt x="3996" y="9594"/>
                    <a:pt x="3996" y="9594"/>
                  </a:cubicBezTo>
                  <a:lnTo>
                    <a:pt x="3996" y="10930"/>
                  </a:lnTo>
                  <a:cubicBezTo>
                    <a:pt x="4310" y="11427"/>
                    <a:pt x="4741" y="11592"/>
                    <a:pt x="5176" y="11592"/>
                  </a:cubicBezTo>
                  <a:cubicBezTo>
                    <a:pt x="6044" y="11592"/>
                    <a:pt x="6927" y="10931"/>
                    <a:pt x="6927" y="10931"/>
                  </a:cubicBezTo>
                  <a:cubicBezTo>
                    <a:pt x="6927" y="10931"/>
                    <a:pt x="6483" y="9261"/>
                    <a:pt x="7149" y="9151"/>
                  </a:cubicBezTo>
                  <a:cubicBezTo>
                    <a:pt x="7813" y="9040"/>
                    <a:pt x="9421" y="6989"/>
                    <a:pt x="9530" y="4773"/>
                  </a:cubicBezTo>
                  <a:cubicBezTo>
                    <a:pt x="9639" y="2622"/>
                    <a:pt x="8388" y="1"/>
                    <a:pt x="5375"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7"/>
            <p:cNvSpPr/>
            <p:nvPr/>
          </p:nvSpPr>
          <p:spPr>
            <a:xfrm>
              <a:off x="11743425" y="1137875"/>
              <a:ext cx="330525" cy="399025"/>
            </a:xfrm>
            <a:custGeom>
              <a:rect b="b" l="l" r="r" t="t"/>
              <a:pathLst>
                <a:path extrusionOk="0" h="15961" w="13221">
                  <a:moveTo>
                    <a:pt x="4955" y="0"/>
                  </a:moveTo>
                  <a:cubicBezTo>
                    <a:pt x="4921" y="0"/>
                    <a:pt x="4887" y="4"/>
                    <a:pt x="4852" y="12"/>
                  </a:cubicBezTo>
                  <a:cubicBezTo>
                    <a:pt x="4852" y="12"/>
                    <a:pt x="1" y="863"/>
                    <a:pt x="1158" y="2949"/>
                  </a:cubicBezTo>
                  <a:cubicBezTo>
                    <a:pt x="2316" y="5037"/>
                    <a:pt x="5699" y="5193"/>
                    <a:pt x="5699" y="5193"/>
                  </a:cubicBezTo>
                  <a:cubicBezTo>
                    <a:pt x="5699" y="5193"/>
                    <a:pt x="5798" y="7126"/>
                    <a:pt x="6996" y="7668"/>
                  </a:cubicBezTo>
                  <a:cubicBezTo>
                    <a:pt x="6996" y="7668"/>
                    <a:pt x="8075" y="10528"/>
                    <a:pt x="5699" y="13544"/>
                  </a:cubicBezTo>
                  <a:cubicBezTo>
                    <a:pt x="4596" y="14944"/>
                    <a:pt x="5559" y="15960"/>
                    <a:pt x="7042" y="15960"/>
                  </a:cubicBezTo>
                  <a:cubicBezTo>
                    <a:pt x="8755" y="15960"/>
                    <a:pt x="11162" y="14604"/>
                    <a:pt x="11880" y="10915"/>
                  </a:cubicBezTo>
                  <a:cubicBezTo>
                    <a:pt x="13221" y="4032"/>
                    <a:pt x="10746" y="1620"/>
                    <a:pt x="8581" y="1124"/>
                  </a:cubicBezTo>
                  <a:cubicBezTo>
                    <a:pt x="7859" y="959"/>
                    <a:pt x="7326" y="904"/>
                    <a:pt x="6937" y="904"/>
                  </a:cubicBezTo>
                  <a:cubicBezTo>
                    <a:pt x="6158" y="904"/>
                    <a:pt x="5951" y="1124"/>
                    <a:pt x="5951" y="1124"/>
                  </a:cubicBezTo>
                  <a:cubicBezTo>
                    <a:pt x="5951" y="1124"/>
                    <a:pt x="5545" y="0"/>
                    <a:pt x="49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7"/>
            <p:cNvSpPr/>
            <p:nvPr/>
          </p:nvSpPr>
          <p:spPr>
            <a:xfrm>
              <a:off x="11070875" y="452825"/>
              <a:ext cx="684875" cy="1196725"/>
            </a:xfrm>
            <a:custGeom>
              <a:rect b="b" l="l" r="r" t="t"/>
              <a:pathLst>
                <a:path extrusionOk="0" fill="none" h="47869" w="27395">
                  <a:moveTo>
                    <a:pt x="0" y="0"/>
                  </a:moveTo>
                  <a:cubicBezTo>
                    <a:pt x="0" y="0"/>
                    <a:pt x="1983" y="25125"/>
                    <a:pt x="13644" y="30541"/>
                  </a:cubicBezTo>
                  <a:cubicBezTo>
                    <a:pt x="25306" y="35960"/>
                    <a:pt x="27395" y="44099"/>
                    <a:pt x="20398" y="47869"/>
                  </a:cubicBezTo>
                </a:path>
              </a:pathLst>
            </a:custGeom>
            <a:noFill/>
            <a:ln cap="flat" cmpd="sng" w="13900">
              <a:solidFill>
                <a:schemeClr val="dk2"/>
              </a:solidFill>
              <a:prstDash val="solid"/>
              <a:miter lim="15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7"/>
            <p:cNvSpPr/>
            <p:nvPr/>
          </p:nvSpPr>
          <p:spPr>
            <a:xfrm>
              <a:off x="10650225" y="2466925"/>
              <a:ext cx="311175" cy="371125"/>
            </a:xfrm>
            <a:custGeom>
              <a:rect b="b" l="l" r="r" t="t"/>
              <a:pathLst>
                <a:path extrusionOk="0" h="14845" w="12447">
                  <a:moveTo>
                    <a:pt x="10931" y="1"/>
                  </a:moveTo>
                  <a:cubicBezTo>
                    <a:pt x="10734" y="1"/>
                    <a:pt x="10508" y="107"/>
                    <a:pt x="10249" y="358"/>
                  </a:cubicBezTo>
                  <a:cubicBezTo>
                    <a:pt x="9777" y="814"/>
                    <a:pt x="9492" y="1430"/>
                    <a:pt x="9394" y="2080"/>
                  </a:cubicBezTo>
                  <a:cubicBezTo>
                    <a:pt x="9083" y="4149"/>
                    <a:pt x="8176" y="9899"/>
                    <a:pt x="7678" y="9987"/>
                  </a:cubicBezTo>
                  <a:cubicBezTo>
                    <a:pt x="7068" y="10095"/>
                    <a:pt x="0" y="13232"/>
                    <a:pt x="0" y="13420"/>
                  </a:cubicBezTo>
                  <a:cubicBezTo>
                    <a:pt x="0" y="13580"/>
                    <a:pt x="127" y="14845"/>
                    <a:pt x="1825" y="14845"/>
                  </a:cubicBezTo>
                  <a:cubicBezTo>
                    <a:pt x="2105" y="14845"/>
                    <a:pt x="2429" y="14810"/>
                    <a:pt x="2801" y="14731"/>
                  </a:cubicBezTo>
                  <a:cubicBezTo>
                    <a:pt x="5431" y="14169"/>
                    <a:pt x="10239" y="12250"/>
                    <a:pt x="10597" y="11781"/>
                  </a:cubicBezTo>
                  <a:cubicBezTo>
                    <a:pt x="10954" y="11313"/>
                    <a:pt x="12446" y="4105"/>
                    <a:pt x="12193" y="2606"/>
                  </a:cubicBezTo>
                  <a:cubicBezTo>
                    <a:pt x="12020" y="1594"/>
                    <a:pt x="11692" y="1"/>
                    <a:pt x="109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7"/>
            <p:cNvSpPr/>
            <p:nvPr/>
          </p:nvSpPr>
          <p:spPr>
            <a:xfrm>
              <a:off x="10547300" y="3093050"/>
              <a:ext cx="68900" cy="119800"/>
            </a:xfrm>
            <a:custGeom>
              <a:rect b="b" l="l" r="r" t="t"/>
              <a:pathLst>
                <a:path extrusionOk="0" h="4792" w="2756">
                  <a:moveTo>
                    <a:pt x="959" y="1"/>
                  </a:moveTo>
                  <a:cubicBezTo>
                    <a:pt x="959" y="1"/>
                    <a:pt x="959" y="1"/>
                    <a:pt x="959" y="1"/>
                  </a:cubicBezTo>
                  <a:cubicBezTo>
                    <a:pt x="959" y="1"/>
                    <a:pt x="1" y="2777"/>
                    <a:pt x="49" y="3687"/>
                  </a:cubicBezTo>
                  <a:cubicBezTo>
                    <a:pt x="85" y="4378"/>
                    <a:pt x="813" y="4792"/>
                    <a:pt x="1370" y="4792"/>
                  </a:cubicBezTo>
                  <a:cubicBezTo>
                    <a:pt x="1546" y="4792"/>
                    <a:pt x="1705" y="4750"/>
                    <a:pt x="1821" y="4664"/>
                  </a:cubicBezTo>
                  <a:cubicBezTo>
                    <a:pt x="2299" y="4301"/>
                    <a:pt x="2755" y="1865"/>
                    <a:pt x="2755" y="1865"/>
                  </a:cubicBezTo>
                  <a:cubicBezTo>
                    <a:pt x="2353" y="4"/>
                    <a:pt x="968" y="1"/>
                    <a:pt x="959"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7"/>
            <p:cNvSpPr/>
            <p:nvPr/>
          </p:nvSpPr>
          <p:spPr>
            <a:xfrm>
              <a:off x="10586925" y="2806175"/>
              <a:ext cx="408900" cy="111200"/>
            </a:xfrm>
            <a:custGeom>
              <a:rect b="b" l="l" r="r" t="t"/>
              <a:pathLst>
                <a:path extrusionOk="0" h="4448" w="16356">
                  <a:moveTo>
                    <a:pt x="9411" y="0"/>
                  </a:moveTo>
                  <a:cubicBezTo>
                    <a:pt x="5832" y="0"/>
                    <a:pt x="1648" y="205"/>
                    <a:pt x="1042" y="1130"/>
                  </a:cubicBezTo>
                  <a:cubicBezTo>
                    <a:pt x="0" y="2721"/>
                    <a:pt x="77" y="4392"/>
                    <a:pt x="4374" y="4392"/>
                  </a:cubicBezTo>
                  <a:cubicBezTo>
                    <a:pt x="4553" y="4392"/>
                    <a:pt x="4740" y="4389"/>
                    <a:pt x="4934" y="4383"/>
                  </a:cubicBezTo>
                  <a:cubicBezTo>
                    <a:pt x="5384" y="4369"/>
                    <a:pt x="5838" y="4363"/>
                    <a:pt x="6291" y="4363"/>
                  </a:cubicBezTo>
                  <a:cubicBezTo>
                    <a:pt x="8064" y="4363"/>
                    <a:pt x="9833" y="4447"/>
                    <a:pt x="11355" y="4447"/>
                  </a:cubicBezTo>
                  <a:cubicBezTo>
                    <a:pt x="13640" y="4447"/>
                    <a:pt x="15368" y="4258"/>
                    <a:pt x="15717" y="3312"/>
                  </a:cubicBezTo>
                  <a:cubicBezTo>
                    <a:pt x="16356" y="1574"/>
                    <a:pt x="14700" y="128"/>
                    <a:pt x="14700" y="128"/>
                  </a:cubicBezTo>
                  <a:cubicBezTo>
                    <a:pt x="14700" y="128"/>
                    <a:pt x="12245" y="0"/>
                    <a:pt x="9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7"/>
            <p:cNvSpPr/>
            <p:nvPr/>
          </p:nvSpPr>
          <p:spPr>
            <a:xfrm>
              <a:off x="10536150" y="2830950"/>
              <a:ext cx="161625" cy="339000"/>
            </a:xfrm>
            <a:custGeom>
              <a:rect b="b" l="l" r="r" t="t"/>
              <a:pathLst>
                <a:path extrusionOk="0" h="13560" w="6465">
                  <a:moveTo>
                    <a:pt x="3833" y="1"/>
                  </a:moveTo>
                  <a:cubicBezTo>
                    <a:pt x="3576" y="1"/>
                    <a:pt x="2994" y="170"/>
                    <a:pt x="2573" y="1572"/>
                  </a:cubicBezTo>
                  <a:cubicBezTo>
                    <a:pt x="2016" y="3420"/>
                    <a:pt x="1" y="12260"/>
                    <a:pt x="177" y="12452"/>
                  </a:cubicBezTo>
                  <a:cubicBezTo>
                    <a:pt x="338" y="12628"/>
                    <a:pt x="2194" y="13559"/>
                    <a:pt x="3603" y="13559"/>
                  </a:cubicBezTo>
                  <a:cubicBezTo>
                    <a:pt x="3727" y="13559"/>
                    <a:pt x="3847" y="13552"/>
                    <a:pt x="3963" y="13537"/>
                  </a:cubicBezTo>
                  <a:cubicBezTo>
                    <a:pt x="3963" y="13537"/>
                    <a:pt x="5840" y="5308"/>
                    <a:pt x="6159" y="3902"/>
                  </a:cubicBezTo>
                  <a:cubicBezTo>
                    <a:pt x="6464" y="2556"/>
                    <a:pt x="5903" y="2"/>
                    <a:pt x="4198" y="2"/>
                  </a:cubicBezTo>
                  <a:cubicBezTo>
                    <a:pt x="4122" y="2"/>
                    <a:pt x="4043" y="7"/>
                    <a:pt x="3963" y="18"/>
                  </a:cubicBezTo>
                  <a:cubicBezTo>
                    <a:pt x="3963" y="18"/>
                    <a:pt x="3914" y="1"/>
                    <a:pt x="38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7"/>
            <p:cNvSpPr/>
            <p:nvPr/>
          </p:nvSpPr>
          <p:spPr>
            <a:xfrm>
              <a:off x="10392325" y="3130075"/>
              <a:ext cx="218225" cy="134650"/>
            </a:xfrm>
            <a:custGeom>
              <a:rect b="b" l="l" r="r" t="t"/>
              <a:pathLst>
                <a:path extrusionOk="0" h="5386" w="8729">
                  <a:moveTo>
                    <a:pt x="1280" y="0"/>
                  </a:moveTo>
                  <a:cubicBezTo>
                    <a:pt x="519" y="0"/>
                    <a:pt x="0" y="201"/>
                    <a:pt x="72" y="776"/>
                  </a:cubicBezTo>
                  <a:cubicBezTo>
                    <a:pt x="280" y="2412"/>
                    <a:pt x="4677" y="5386"/>
                    <a:pt x="6704" y="5386"/>
                  </a:cubicBezTo>
                  <a:cubicBezTo>
                    <a:pt x="7035" y="5386"/>
                    <a:pt x="7304" y="5306"/>
                    <a:pt x="7479" y="5128"/>
                  </a:cubicBezTo>
                  <a:cubicBezTo>
                    <a:pt x="8728" y="3862"/>
                    <a:pt x="8601" y="2410"/>
                    <a:pt x="8601" y="2410"/>
                  </a:cubicBezTo>
                  <a:lnTo>
                    <a:pt x="8601" y="2410"/>
                  </a:lnTo>
                  <a:cubicBezTo>
                    <a:pt x="8593" y="2410"/>
                    <a:pt x="8584" y="2410"/>
                    <a:pt x="8575" y="2410"/>
                  </a:cubicBezTo>
                  <a:cubicBezTo>
                    <a:pt x="6866" y="2410"/>
                    <a:pt x="6079" y="1072"/>
                    <a:pt x="6079" y="1072"/>
                  </a:cubicBezTo>
                  <a:cubicBezTo>
                    <a:pt x="6079" y="1072"/>
                    <a:pt x="3036" y="0"/>
                    <a:pt x="12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7"/>
            <p:cNvSpPr/>
            <p:nvPr/>
          </p:nvSpPr>
          <p:spPr>
            <a:xfrm>
              <a:off x="10393200" y="3134025"/>
              <a:ext cx="200250" cy="130650"/>
            </a:xfrm>
            <a:custGeom>
              <a:rect b="b" l="l" r="r" t="t"/>
              <a:pathLst>
                <a:path extrusionOk="0" h="5226" w="8010">
                  <a:moveTo>
                    <a:pt x="565" y="0"/>
                  </a:moveTo>
                  <a:cubicBezTo>
                    <a:pt x="436" y="0"/>
                    <a:pt x="356" y="10"/>
                    <a:pt x="332" y="14"/>
                  </a:cubicBezTo>
                  <a:cubicBezTo>
                    <a:pt x="115" y="137"/>
                    <a:pt x="0" y="329"/>
                    <a:pt x="37" y="618"/>
                  </a:cubicBezTo>
                  <a:cubicBezTo>
                    <a:pt x="244" y="2253"/>
                    <a:pt x="4639" y="5225"/>
                    <a:pt x="6666" y="5225"/>
                  </a:cubicBezTo>
                  <a:cubicBezTo>
                    <a:pt x="6828" y="5225"/>
                    <a:pt x="6974" y="5207"/>
                    <a:pt x="7102" y="5167"/>
                  </a:cubicBezTo>
                  <a:cubicBezTo>
                    <a:pt x="8009" y="4428"/>
                    <a:pt x="6465" y="3390"/>
                    <a:pt x="4300" y="1610"/>
                  </a:cubicBezTo>
                  <a:cubicBezTo>
                    <a:pt x="2550" y="172"/>
                    <a:pt x="1115" y="0"/>
                    <a:pt x="5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7"/>
            <p:cNvSpPr/>
            <p:nvPr/>
          </p:nvSpPr>
          <p:spPr>
            <a:xfrm>
              <a:off x="10860300" y="2420225"/>
              <a:ext cx="306425" cy="534275"/>
            </a:xfrm>
            <a:custGeom>
              <a:rect b="b" l="l" r="r" t="t"/>
              <a:pathLst>
                <a:path extrusionOk="0" h="21371" w="12257">
                  <a:moveTo>
                    <a:pt x="7412" y="0"/>
                  </a:moveTo>
                  <a:cubicBezTo>
                    <a:pt x="7056" y="0"/>
                    <a:pt x="6692" y="48"/>
                    <a:pt x="6329" y="147"/>
                  </a:cubicBezTo>
                  <a:cubicBezTo>
                    <a:pt x="3369" y="960"/>
                    <a:pt x="1809" y="2117"/>
                    <a:pt x="1836" y="2832"/>
                  </a:cubicBezTo>
                  <a:cubicBezTo>
                    <a:pt x="1932" y="5278"/>
                    <a:pt x="1" y="21189"/>
                    <a:pt x="1" y="21189"/>
                  </a:cubicBezTo>
                  <a:cubicBezTo>
                    <a:pt x="1" y="21189"/>
                    <a:pt x="785" y="21370"/>
                    <a:pt x="1991" y="21370"/>
                  </a:cubicBezTo>
                  <a:cubicBezTo>
                    <a:pt x="3879" y="21370"/>
                    <a:pt x="6800" y="20926"/>
                    <a:pt x="9364" y="18646"/>
                  </a:cubicBezTo>
                  <a:cubicBezTo>
                    <a:pt x="12257" y="16075"/>
                    <a:pt x="11963" y="8305"/>
                    <a:pt x="11498" y="3707"/>
                  </a:cubicBezTo>
                  <a:cubicBezTo>
                    <a:pt x="11282" y="1557"/>
                    <a:pt x="9459" y="0"/>
                    <a:pt x="74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7"/>
            <p:cNvSpPr/>
            <p:nvPr/>
          </p:nvSpPr>
          <p:spPr>
            <a:xfrm>
              <a:off x="10691775" y="3156725"/>
              <a:ext cx="68900" cy="119825"/>
            </a:xfrm>
            <a:custGeom>
              <a:rect b="b" l="l" r="r" t="t"/>
              <a:pathLst>
                <a:path extrusionOk="0" h="4793" w="2756">
                  <a:moveTo>
                    <a:pt x="958" y="1"/>
                  </a:moveTo>
                  <a:cubicBezTo>
                    <a:pt x="958" y="1"/>
                    <a:pt x="958" y="1"/>
                    <a:pt x="958" y="1"/>
                  </a:cubicBezTo>
                  <a:cubicBezTo>
                    <a:pt x="958" y="1"/>
                    <a:pt x="0" y="2777"/>
                    <a:pt x="48" y="3687"/>
                  </a:cubicBezTo>
                  <a:cubicBezTo>
                    <a:pt x="85" y="4378"/>
                    <a:pt x="813" y="4792"/>
                    <a:pt x="1371" y="4792"/>
                  </a:cubicBezTo>
                  <a:cubicBezTo>
                    <a:pt x="1547" y="4792"/>
                    <a:pt x="1706" y="4751"/>
                    <a:pt x="1820" y="4664"/>
                  </a:cubicBezTo>
                  <a:cubicBezTo>
                    <a:pt x="2299" y="4302"/>
                    <a:pt x="2755" y="1866"/>
                    <a:pt x="2755" y="1866"/>
                  </a:cubicBezTo>
                  <a:cubicBezTo>
                    <a:pt x="2353" y="4"/>
                    <a:pt x="968" y="1"/>
                    <a:pt x="958"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7"/>
            <p:cNvSpPr/>
            <p:nvPr/>
          </p:nvSpPr>
          <p:spPr>
            <a:xfrm>
              <a:off x="10721500" y="2855875"/>
              <a:ext cx="386100" cy="131625"/>
            </a:xfrm>
            <a:custGeom>
              <a:rect b="b" l="l" r="r" t="t"/>
              <a:pathLst>
                <a:path extrusionOk="0" h="5265" w="15444">
                  <a:moveTo>
                    <a:pt x="9008" y="1"/>
                  </a:moveTo>
                  <a:cubicBezTo>
                    <a:pt x="7881" y="1"/>
                    <a:pt x="6648" y="61"/>
                    <a:pt x="5356" y="220"/>
                  </a:cubicBezTo>
                  <a:cubicBezTo>
                    <a:pt x="0" y="881"/>
                    <a:pt x="1014" y="3261"/>
                    <a:pt x="1014" y="4263"/>
                  </a:cubicBezTo>
                  <a:cubicBezTo>
                    <a:pt x="1014" y="5264"/>
                    <a:pt x="5353" y="4986"/>
                    <a:pt x="10406" y="5176"/>
                  </a:cubicBezTo>
                  <a:cubicBezTo>
                    <a:pt x="10506" y="5180"/>
                    <a:pt x="10604" y="5182"/>
                    <a:pt x="10699" y="5182"/>
                  </a:cubicBezTo>
                  <a:cubicBezTo>
                    <a:pt x="15444" y="5182"/>
                    <a:pt x="15063" y="599"/>
                    <a:pt x="15063" y="599"/>
                  </a:cubicBezTo>
                  <a:cubicBezTo>
                    <a:pt x="15063" y="599"/>
                    <a:pt x="12558" y="1"/>
                    <a:pt x="90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7"/>
            <p:cNvSpPr/>
            <p:nvPr/>
          </p:nvSpPr>
          <p:spPr>
            <a:xfrm>
              <a:off x="10680625" y="2881375"/>
              <a:ext cx="161600" cy="338975"/>
            </a:xfrm>
            <a:custGeom>
              <a:rect b="b" l="l" r="r" t="t"/>
              <a:pathLst>
                <a:path extrusionOk="0" h="13559" w="6464">
                  <a:moveTo>
                    <a:pt x="3832" y="0"/>
                  </a:moveTo>
                  <a:cubicBezTo>
                    <a:pt x="3576" y="0"/>
                    <a:pt x="2994" y="170"/>
                    <a:pt x="2573" y="1571"/>
                  </a:cubicBezTo>
                  <a:cubicBezTo>
                    <a:pt x="2016" y="3421"/>
                    <a:pt x="1" y="12259"/>
                    <a:pt x="176" y="12451"/>
                  </a:cubicBezTo>
                  <a:cubicBezTo>
                    <a:pt x="338" y="12628"/>
                    <a:pt x="2194" y="13559"/>
                    <a:pt x="3603" y="13559"/>
                  </a:cubicBezTo>
                  <a:cubicBezTo>
                    <a:pt x="3727" y="13559"/>
                    <a:pt x="3847" y="13552"/>
                    <a:pt x="3963" y="13536"/>
                  </a:cubicBezTo>
                  <a:cubicBezTo>
                    <a:pt x="3963" y="13536"/>
                    <a:pt x="5840" y="5309"/>
                    <a:pt x="6159" y="3902"/>
                  </a:cubicBezTo>
                  <a:cubicBezTo>
                    <a:pt x="6464" y="2555"/>
                    <a:pt x="5903" y="2"/>
                    <a:pt x="4198" y="2"/>
                  </a:cubicBezTo>
                  <a:cubicBezTo>
                    <a:pt x="4122" y="2"/>
                    <a:pt x="4043" y="7"/>
                    <a:pt x="3963" y="17"/>
                  </a:cubicBezTo>
                  <a:cubicBezTo>
                    <a:pt x="3963" y="17"/>
                    <a:pt x="3914" y="0"/>
                    <a:pt x="38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7"/>
            <p:cNvSpPr/>
            <p:nvPr/>
          </p:nvSpPr>
          <p:spPr>
            <a:xfrm>
              <a:off x="10538825" y="3195950"/>
              <a:ext cx="218250" cy="134675"/>
            </a:xfrm>
            <a:custGeom>
              <a:rect b="b" l="l" r="r" t="t"/>
              <a:pathLst>
                <a:path extrusionOk="0" h="5387" w="8730">
                  <a:moveTo>
                    <a:pt x="1278" y="0"/>
                  </a:moveTo>
                  <a:cubicBezTo>
                    <a:pt x="519" y="0"/>
                    <a:pt x="0" y="201"/>
                    <a:pt x="73" y="775"/>
                  </a:cubicBezTo>
                  <a:cubicBezTo>
                    <a:pt x="280" y="2411"/>
                    <a:pt x="4679" y="5386"/>
                    <a:pt x="6704" y="5386"/>
                  </a:cubicBezTo>
                  <a:cubicBezTo>
                    <a:pt x="7036" y="5386"/>
                    <a:pt x="7303" y="5307"/>
                    <a:pt x="7479" y="5129"/>
                  </a:cubicBezTo>
                  <a:cubicBezTo>
                    <a:pt x="8729" y="3863"/>
                    <a:pt x="8601" y="2409"/>
                    <a:pt x="8601" y="2409"/>
                  </a:cubicBezTo>
                  <a:lnTo>
                    <a:pt x="8601" y="2409"/>
                  </a:lnTo>
                  <a:cubicBezTo>
                    <a:pt x="8592" y="2409"/>
                    <a:pt x="8583" y="2410"/>
                    <a:pt x="8574" y="2410"/>
                  </a:cubicBezTo>
                  <a:cubicBezTo>
                    <a:pt x="6867" y="2410"/>
                    <a:pt x="6078" y="1072"/>
                    <a:pt x="6078" y="1072"/>
                  </a:cubicBezTo>
                  <a:cubicBezTo>
                    <a:pt x="6078" y="1072"/>
                    <a:pt x="3034" y="0"/>
                    <a:pt x="12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7"/>
            <p:cNvSpPr/>
            <p:nvPr/>
          </p:nvSpPr>
          <p:spPr>
            <a:xfrm>
              <a:off x="10539725" y="3199875"/>
              <a:ext cx="200250" cy="130650"/>
            </a:xfrm>
            <a:custGeom>
              <a:rect b="b" l="l" r="r" t="t"/>
              <a:pathLst>
                <a:path extrusionOk="0" h="5226" w="8010">
                  <a:moveTo>
                    <a:pt x="563" y="1"/>
                  </a:moveTo>
                  <a:cubicBezTo>
                    <a:pt x="435" y="1"/>
                    <a:pt x="356" y="10"/>
                    <a:pt x="331" y="15"/>
                  </a:cubicBezTo>
                  <a:cubicBezTo>
                    <a:pt x="115" y="137"/>
                    <a:pt x="0" y="330"/>
                    <a:pt x="36" y="618"/>
                  </a:cubicBezTo>
                  <a:cubicBezTo>
                    <a:pt x="244" y="2253"/>
                    <a:pt x="4638" y="5226"/>
                    <a:pt x="6664" y="5226"/>
                  </a:cubicBezTo>
                  <a:cubicBezTo>
                    <a:pt x="6826" y="5226"/>
                    <a:pt x="6972" y="5207"/>
                    <a:pt x="7101" y="5167"/>
                  </a:cubicBezTo>
                  <a:cubicBezTo>
                    <a:pt x="8009" y="4428"/>
                    <a:pt x="6465" y="3391"/>
                    <a:pt x="4300" y="1610"/>
                  </a:cubicBezTo>
                  <a:cubicBezTo>
                    <a:pt x="2548" y="171"/>
                    <a:pt x="1112" y="1"/>
                    <a:pt x="5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7"/>
            <p:cNvSpPr/>
            <p:nvPr/>
          </p:nvSpPr>
          <p:spPr>
            <a:xfrm>
              <a:off x="10788450" y="2124600"/>
              <a:ext cx="294125" cy="346750"/>
            </a:xfrm>
            <a:custGeom>
              <a:rect b="b" l="l" r="r" t="t"/>
              <a:pathLst>
                <a:path extrusionOk="0" h="13870" w="11765">
                  <a:moveTo>
                    <a:pt x="5899" y="0"/>
                  </a:moveTo>
                  <a:cubicBezTo>
                    <a:pt x="5180" y="0"/>
                    <a:pt x="4407" y="167"/>
                    <a:pt x="3591" y="549"/>
                  </a:cubicBezTo>
                  <a:cubicBezTo>
                    <a:pt x="1" y="2230"/>
                    <a:pt x="1177" y="7229"/>
                    <a:pt x="1177" y="7229"/>
                  </a:cubicBezTo>
                  <a:cubicBezTo>
                    <a:pt x="1177" y="7229"/>
                    <a:pt x="1217" y="8663"/>
                    <a:pt x="2358" y="10926"/>
                  </a:cubicBezTo>
                  <a:cubicBezTo>
                    <a:pt x="2915" y="12030"/>
                    <a:pt x="3982" y="12313"/>
                    <a:pt x="4929" y="12313"/>
                  </a:cubicBezTo>
                  <a:cubicBezTo>
                    <a:pt x="5923" y="12313"/>
                    <a:pt x="6784" y="12002"/>
                    <a:pt x="6784" y="12002"/>
                  </a:cubicBezTo>
                  <a:lnTo>
                    <a:pt x="7405" y="13526"/>
                  </a:lnTo>
                  <a:cubicBezTo>
                    <a:pt x="7748" y="13771"/>
                    <a:pt x="8083" y="13870"/>
                    <a:pt x="8402" y="13870"/>
                  </a:cubicBezTo>
                  <a:cubicBezTo>
                    <a:pt x="9724" y="13870"/>
                    <a:pt x="10748" y="12166"/>
                    <a:pt x="10748" y="12166"/>
                  </a:cubicBezTo>
                  <a:cubicBezTo>
                    <a:pt x="10748" y="12166"/>
                    <a:pt x="9468" y="10468"/>
                    <a:pt x="10175" y="10033"/>
                  </a:cubicBezTo>
                  <a:cubicBezTo>
                    <a:pt x="10882" y="9597"/>
                    <a:pt x="11765" y="6512"/>
                    <a:pt x="10862" y="3931"/>
                  </a:cubicBezTo>
                  <a:cubicBezTo>
                    <a:pt x="10165" y="1935"/>
                    <a:pt x="8347" y="0"/>
                    <a:pt x="5899"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7"/>
            <p:cNvSpPr/>
            <p:nvPr/>
          </p:nvSpPr>
          <p:spPr>
            <a:xfrm>
              <a:off x="10734500" y="2092925"/>
              <a:ext cx="341725" cy="302025"/>
            </a:xfrm>
            <a:custGeom>
              <a:rect b="b" l="l" r="r" t="t"/>
              <a:pathLst>
                <a:path extrusionOk="0" h="12081" w="13669">
                  <a:moveTo>
                    <a:pt x="9309" y="1"/>
                  </a:moveTo>
                  <a:cubicBezTo>
                    <a:pt x="9279" y="1"/>
                    <a:pt x="9251" y="4"/>
                    <a:pt x="9222" y="10"/>
                  </a:cubicBezTo>
                  <a:cubicBezTo>
                    <a:pt x="8800" y="104"/>
                    <a:pt x="9690" y="900"/>
                    <a:pt x="9690" y="900"/>
                  </a:cubicBezTo>
                  <a:lnTo>
                    <a:pt x="8989" y="572"/>
                  </a:lnTo>
                  <a:cubicBezTo>
                    <a:pt x="8916" y="538"/>
                    <a:pt x="8811" y="523"/>
                    <a:pt x="8681" y="523"/>
                  </a:cubicBezTo>
                  <a:cubicBezTo>
                    <a:pt x="7553" y="523"/>
                    <a:pt x="4541" y="1664"/>
                    <a:pt x="4541" y="1664"/>
                  </a:cubicBezTo>
                  <a:cubicBezTo>
                    <a:pt x="4450" y="1492"/>
                    <a:pt x="4296" y="1428"/>
                    <a:pt x="4117" y="1428"/>
                  </a:cubicBezTo>
                  <a:cubicBezTo>
                    <a:pt x="3594" y="1428"/>
                    <a:pt x="2855" y="1977"/>
                    <a:pt x="2855" y="1977"/>
                  </a:cubicBezTo>
                  <a:cubicBezTo>
                    <a:pt x="2855" y="1977"/>
                    <a:pt x="2689" y="1665"/>
                    <a:pt x="2245" y="1665"/>
                  </a:cubicBezTo>
                  <a:cubicBezTo>
                    <a:pt x="2023" y="1665"/>
                    <a:pt x="1732" y="1743"/>
                    <a:pt x="1357" y="1977"/>
                  </a:cubicBezTo>
                  <a:cubicBezTo>
                    <a:pt x="234" y="2678"/>
                    <a:pt x="0" y="5300"/>
                    <a:pt x="2434" y="6190"/>
                  </a:cubicBezTo>
                  <a:cubicBezTo>
                    <a:pt x="2805" y="6325"/>
                    <a:pt x="3214" y="6382"/>
                    <a:pt x="3642" y="6382"/>
                  </a:cubicBezTo>
                  <a:cubicBezTo>
                    <a:pt x="6027" y="6382"/>
                    <a:pt x="8988" y="4599"/>
                    <a:pt x="8989" y="4599"/>
                  </a:cubicBezTo>
                  <a:lnTo>
                    <a:pt x="8989" y="4599"/>
                  </a:lnTo>
                  <a:cubicBezTo>
                    <a:pt x="8989" y="4599"/>
                    <a:pt x="8848" y="5532"/>
                    <a:pt x="8941" y="5767"/>
                  </a:cubicBezTo>
                  <a:cubicBezTo>
                    <a:pt x="9035" y="6002"/>
                    <a:pt x="9877" y="6375"/>
                    <a:pt x="9971" y="6563"/>
                  </a:cubicBezTo>
                  <a:cubicBezTo>
                    <a:pt x="10064" y="6750"/>
                    <a:pt x="10111" y="7734"/>
                    <a:pt x="10205" y="8200"/>
                  </a:cubicBezTo>
                  <a:cubicBezTo>
                    <a:pt x="10280" y="8576"/>
                    <a:pt x="10752" y="8804"/>
                    <a:pt x="11054" y="8804"/>
                  </a:cubicBezTo>
                  <a:cubicBezTo>
                    <a:pt x="11126" y="8804"/>
                    <a:pt x="11189" y="8791"/>
                    <a:pt x="11234" y="8763"/>
                  </a:cubicBezTo>
                  <a:cubicBezTo>
                    <a:pt x="11470" y="8623"/>
                    <a:pt x="10929" y="7124"/>
                    <a:pt x="10929" y="7124"/>
                  </a:cubicBezTo>
                  <a:cubicBezTo>
                    <a:pt x="10929" y="7124"/>
                    <a:pt x="11263" y="6489"/>
                    <a:pt x="11701" y="6489"/>
                  </a:cubicBezTo>
                  <a:cubicBezTo>
                    <a:pt x="11820" y="6489"/>
                    <a:pt x="11947" y="6537"/>
                    <a:pt x="12078" y="6657"/>
                  </a:cubicBezTo>
                  <a:cubicBezTo>
                    <a:pt x="12686" y="7219"/>
                    <a:pt x="12219" y="8717"/>
                    <a:pt x="12219" y="9044"/>
                  </a:cubicBezTo>
                  <a:cubicBezTo>
                    <a:pt x="12219" y="9372"/>
                    <a:pt x="10954" y="10870"/>
                    <a:pt x="12135" y="11882"/>
                  </a:cubicBezTo>
                  <a:cubicBezTo>
                    <a:pt x="12297" y="12021"/>
                    <a:pt x="12438" y="12081"/>
                    <a:pt x="12561" y="12081"/>
                  </a:cubicBezTo>
                  <a:cubicBezTo>
                    <a:pt x="13338" y="12081"/>
                    <a:pt x="13404" y="9700"/>
                    <a:pt x="13404" y="9700"/>
                  </a:cubicBezTo>
                  <a:cubicBezTo>
                    <a:pt x="13404" y="9700"/>
                    <a:pt x="13669" y="9044"/>
                    <a:pt x="13404" y="5674"/>
                  </a:cubicBezTo>
                  <a:cubicBezTo>
                    <a:pt x="13138" y="2304"/>
                    <a:pt x="10929" y="1265"/>
                    <a:pt x="10929" y="1265"/>
                  </a:cubicBezTo>
                  <a:cubicBezTo>
                    <a:pt x="10929" y="1265"/>
                    <a:pt x="11516" y="1134"/>
                    <a:pt x="11657" y="805"/>
                  </a:cubicBezTo>
                  <a:cubicBezTo>
                    <a:pt x="11745" y="597"/>
                    <a:pt x="11137" y="559"/>
                    <a:pt x="10680" y="559"/>
                  </a:cubicBezTo>
                  <a:cubicBezTo>
                    <a:pt x="10417" y="559"/>
                    <a:pt x="10205" y="572"/>
                    <a:pt x="10205" y="572"/>
                  </a:cubicBezTo>
                  <a:cubicBezTo>
                    <a:pt x="10205" y="572"/>
                    <a:pt x="9716" y="1"/>
                    <a:pt x="9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7"/>
            <p:cNvSpPr/>
            <p:nvPr/>
          </p:nvSpPr>
          <p:spPr>
            <a:xfrm>
              <a:off x="10600350" y="2784850"/>
              <a:ext cx="448050" cy="112375"/>
            </a:xfrm>
            <a:custGeom>
              <a:rect b="b" l="l" r="r" t="t"/>
              <a:pathLst>
                <a:path extrusionOk="0" h="4495" w="17922">
                  <a:moveTo>
                    <a:pt x="9645" y="0"/>
                  </a:moveTo>
                  <a:lnTo>
                    <a:pt x="0" y="1890"/>
                  </a:lnTo>
                  <a:lnTo>
                    <a:pt x="10404" y="4494"/>
                  </a:lnTo>
                  <a:lnTo>
                    <a:pt x="17922" y="2127"/>
                  </a:lnTo>
                  <a:lnTo>
                    <a:pt x="9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7"/>
            <p:cNvSpPr/>
            <p:nvPr/>
          </p:nvSpPr>
          <p:spPr>
            <a:xfrm>
              <a:off x="10850375" y="2461625"/>
              <a:ext cx="311175" cy="347150"/>
            </a:xfrm>
            <a:custGeom>
              <a:rect b="b" l="l" r="r" t="t"/>
              <a:pathLst>
                <a:path extrusionOk="0" h="13886" w="12447">
                  <a:moveTo>
                    <a:pt x="10122" y="1"/>
                  </a:moveTo>
                  <a:cubicBezTo>
                    <a:pt x="9790" y="1"/>
                    <a:pt x="9542" y="124"/>
                    <a:pt x="9503" y="389"/>
                  </a:cubicBezTo>
                  <a:cubicBezTo>
                    <a:pt x="9503" y="389"/>
                    <a:pt x="8285" y="8921"/>
                    <a:pt x="7676" y="9029"/>
                  </a:cubicBezTo>
                  <a:cubicBezTo>
                    <a:pt x="7068" y="9137"/>
                    <a:pt x="0" y="12273"/>
                    <a:pt x="0" y="12460"/>
                  </a:cubicBezTo>
                  <a:cubicBezTo>
                    <a:pt x="0" y="12621"/>
                    <a:pt x="127" y="13885"/>
                    <a:pt x="1825" y="13885"/>
                  </a:cubicBezTo>
                  <a:cubicBezTo>
                    <a:pt x="2105" y="13885"/>
                    <a:pt x="2429" y="13851"/>
                    <a:pt x="2801" y="13771"/>
                  </a:cubicBezTo>
                  <a:cubicBezTo>
                    <a:pt x="5429" y="13211"/>
                    <a:pt x="10238" y="11290"/>
                    <a:pt x="10595" y="10823"/>
                  </a:cubicBezTo>
                  <a:cubicBezTo>
                    <a:pt x="10953" y="10354"/>
                    <a:pt x="12446" y="3146"/>
                    <a:pt x="12191" y="1647"/>
                  </a:cubicBezTo>
                  <a:cubicBezTo>
                    <a:pt x="12016" y="613"/>
                    <a:pt x="10862" y="1"/>
                    <a:pt x="101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7"/>
            <p:cNvSpPr/>
            <p:nvPr/>
          </p:nvSpPr>
          <p:spPr>
            <a:xfrm>
              <a:off x="10781525" y="2775375"/>
              <a:ext cx="113325" cy="62675"/>
            </a:xfrm>
            <a:custGeom>
              <a:rect b="b" l="l" r="r" t="t"/>
              <a:pathLst>
                <a:path extrusionOk="0" h="2507" w="4533">
                  <a:moveTo>
                    <a:pt x="2921" y="1"/>
                  </a:moveTo>
                  <a:cubicBezTo>
                    <a:pt x="2317" y="1"/>
                    <a:pt x="715" y="68"/>
                    <a:pt x="392" y="772"/>
                  </a:cubicBezTo>
                  <a:cubicBezTo>
                    <a:pt x="1" y="1627"/>
                    <a:pt x="555" y="2506"/>
                    <a:pt x="1706" y="2506"/>
                  </a:cubicBezTo>
                  <a:cubicBezTo>
                    <a:pt x="1727" y="2506"/>
                    <a:pt x="1749" y="2506"/>
                    <a:pt x="1771" y="2506"/>
                  </a:cubicBezTo>
                  <a:cubicBezTo>
                    <a:pt x="2968" y="2473"/>
                    <a:pt x="4532" y="1408"/>
                    <a:pt x="4392" y="1034"/>
                  </a:cubicBezTo>
                  <a:cubicBezTo>
                    <a:pt x="4252" y="661"/>
                    <a:pt x="3551" y="97"/>
                    <a:pt x="3152" y="5"/>
                  </a:cubicBezTo>
                  <a:cubicBezTo>
                    <a:pt x="3152" y="5"/>
                    <a:pt x="3065" y="1"/>
                    <a:pt x="2921"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7"/>
            <p:cNvSpPr/>
            <p:nvPr/>
          </p:nvSpPr>
          <p:spPr>
            <a:xfrm>
              <a:off x="10557550" y="2605775"/>
              <a:ext cx="302900" cy="291450"/>
            </a:xfrm>
            <a:custGeom>
              <a:rect b="b" l="l" r="r" t="t"/>
              <a:pathLst>
                <a:path extrusionOk="0" h="11658" w="12116">
                  <a:moveTo>
                    <a:pt x="1" y="1"/>
                  </a:moveTo>
                  <a:lnTo>
                    <a:pt x="1712" y="9053"/>
                  </a:lnTo>
                  <a:lnTo>
                    <a:pt x="12116" y="11657"/>
                  </a:lnTo>
                  <a:lnTo>
                    <a:pt x="11393" y="249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7"/>
            <p:cNvSpPr/>
            <p:nvPr/>
          </p:nvSpPr>
          <p:spPr>
            <a:xfrm>
              <a:off x="13330075" y="3639650"/>
              <a:ext cx="522200" cy="272575"/>
            </a:xfrm>
            <a:custGeom>
              <a:rect b="b" l="l" r="r" t="t"/>
              <a:pathLst>
                <a:path extrusionOk="0" h="10903" w="20888">
                  <a:moveTo>
                    <a:pt x="3797" y="1"/>
                  </a:moveTo>
                  <a:cubicBezTo>
                    <a:pt x="1756" y="1"/>
                    <a:pt x="0" y="2684"/>
                    <a:pt x="0" y="2684"/>
                  </a:cubicBezTo>
                  <a:cubicBezTo>
                    <a:pt x="0" y="2684"/>
                    <a:pt x="4347" y="10711"/>
                    <a:pt x="7625" y="10897"/>
                  </a:cubicBezTo>
                  <a:cubicBezTo>
                    <a:pt x="7688" y="10901"/>
                    <a:pt x="7752" y="10902"/>
                    <a:pt x="7815" y="10902"/>
                  </a:cubicBezTo>
                  <a:cubicBezTo>
                    <a:pt x="11076" y="10902"/>
                    <a:pt x="15496" y="6341"/>
                    <a:pt x="15496" y="6341"/>
                  </a:cubicBezTo>
                  <a:cubicBezTo>
                    <a:pt x="15496" y="6341"/>
                    <a:pt x="17355" y="6030"/>
                    <a:pt x="18100" y="5488"/>
                  </a:cubicBezTo>
                  <a:cubicBezTo>
                    <a:pt x="18844" y="4945"/>
                    <a:pt x="18751" y="2931"/>
                    <a:pt x="18751" y="2931"/>
                  </a:cubicBezTo>
                  <a:cubicBezTo>
                    <a:pt x="18751" y="2931"/>
                    <a:pt x="20887" y="884"/>
                    <a:pt x="20238" y="884"/>
                  </a:cubicBezTo>
                  <a:cubicBezTo>
                    <a:pt x="20228" y="884"/>
                    <a:pt x="20218" y="884"/>
                    <a:pt x="20207" y="885"/>
                  </a:cubicBezTo>
                  <a:cubicBezTo>
                    <a:pt x="19463" y="947"/>
                    <a:pt x="16674" y="3055"/>
                    <a:pt x="16674" y="3055"/>
                  </a:cubicBezTo>
                  <a:cubicBezTo>
                    <a:pt x="16674" y="3055"/>
                    <a:pt x="16083" y="2509"/>
                    <a:pt x="15602" y="2509"/>
                  </a:cubicBezTo>
                  <a:cubicBezTo>
                    <a:pt x="15521" y="2509"/>
                    <a:pt x="15444" y="2524"/>
                    <a:pt x="15373" y="2560"/>
                  </a:cubicBezTo>
                  <a:cubicBezTo>
                    <a:pt x="14877" y="2807"/>
                    <a:pt x="14617" y="4666"/>
                    <a:pt x="14617" y="4666"/>
                  </a:cubicBezTo>
                  <a:cubicBezTo>
                    <a:pt x="14617" y="4666"/>
                    <a:pt x="10480" y="7411"/>
                    <a:pt x="8415" y="7411"/>
                  </a:cubicBezTo>
                  <a:cubicBezTo>
                    <a:pt x="8128" y="7411"/>
                    <a:pt x="7880" y="7358"/>
                    <a:pt x="7690" y="7237"/>
                  </a:cubicBezTo>
                  <a:cubicBezTo>
                    <a:pt x="6132" y="6245"/>
                    <a:pt x="4587" y="142"/>
                    <a:pt x="4587" y="142"/>
                  </a:cubicBezTo>
                  <a:cubicBezTo>
                    <a:pt x="4321" y="44"/>
                    <a:pt x="4057" y="1"/>
                    <a:pt x="3797" y="1"/>
                  </a:cubicBezTo>
                  <a:close/>
                </a:path>
              </a:pathLst>
            </a:custGeom>
            <a:solidFill>
              <a:srgbClr val="E0A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7"/>
            <p:cNvSpPr/>
            <p:nvPr/>
          </p:nvSpPr>
          <p:spPr>
            <a:xfrm>
              <a:off x="13624825" y="4476575"/>
              <a:ext cx="107650" cy="94600"/>
            </a:xfrm>
            <a:custGeom>
              <a:rect b="b" l="l" r="r" t="t"/>
              <a:pathLst>
                <a:path extrusionOk="0" h="3784" w="4306">
                  <a:moveTo>
                    <a:pt x="1494" y="0"/>
                  </a:moveTo>
                  <a:cubicBezTo>
                    <a:pt x="845" y="0"/>
                    <a:pt x="0" y="240"/>
                    <a:pt x="645" y="1650"/>
                  </a:cubicBezTo>
                  <a:lnTo>
                    <a:pt x="1620" y="3784"/>
                  </a:lnTo>
                  <a:lnTo>
                    <a:pt x="4305" y="3114"/>
                  </a:lnTo>
                  <a:lnTo>
                    <a:pt x="2109" y="63"/>
                  </a:lnTo>
                  <a:cubicBezTo>
                    <a:pt x="2109" y="63"/>
                    <a:pt x="1828" y="0"/>
                    <a:pt x="1494" y="0"/>
                  </a:cubicBezTo>
                  <a:close/>
                </a:path>
              </a:pathLst>
            </a:custGeom>
            <a:solidFill>
              <a:srgbClr val="F8C2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7"/>
            <p:cNvSpPr/>
            <p:nvPr/>
          </p:nvSpPr>
          <p:spPr>
            <a:xfrm>
              <a:off x="13213525" y="3958325"/>
              <a:ext cx="512050" cy="586425"/>
            </a:xfrm>
            <a:custGeom>
              <a:rect b="b" l="l" r="r" t="t"/>
              <a:pathLst>
                <a:path extrusionOk="0" h="23457" w="20482">
                  <a:moveTo>
                    <a:pt x="2737" y="0"/>
                  </a:moveTo>
                  <a:cubicBezTo>
                    <a:pt x="418" y="0"/>
                    <a:pt x="1" y="5384"/>
                    <a:pt x="1" y="5384"/>
                  </a:cubicBezTo>
                  <a:lnTo>
                    <a:pt x="9339" y="10588"/>
                  </a:lnTo>
                  <a:lnTo>
                    <a:pt x="16415" y="23457"/>
                  </a:lnTo>
                  <a:lnTo>
                    <a:pt x="20482" y="21261"/>
                  </a:lnTo>
                  <a:cubicBezTo>
                    <a:pt x="20482" y="21261"/>
                    <a:pt x="17015" y="10607"/>
                    <a:pt x="14158" y="6352"/>
                  </a:cubicBezTo>
                  <a:cubicBezTo>
                    <a:pt x="11301" y="2096"/>
                    <a:pt x="3272" y="89"/>
                    <a:pt x="3272" y="89"/>
                  </a:cubicBezTo>
                  <a:cubicBezTo>
                    <a:pt x="3084" y="28"/>
                    <a:pt x="2905" y="0"/>
                    <a:pt x="27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7"/>
            <p:cNvSpPr/>
            <p:nvPr/>
          </p:nvSpPr>
          <p:spPr>
            <a:xfrm>
              <a:off x="13671075" y="3651950"/>
              <a:ext cx="155725" cy="156400"/>
            </a:xfrm>
            <a:custGeom>
              <a:rect b="b" l="l" r="r" t="t"/>
              <a:pathLst>
                <a:path extrusionOk="0" h="6256" w="6229">
                  <a:moveTo>
                    <a:pt x="6229" y="0"/>
                  </a:moveTo>
                  <a:lnTo>
                    <a:pt x="587" y="3566"/>
                  </a:lnTo>
                  <a:lnTo>
                    <a:pt x="1" y="6256"/>
                  </a:lnTo>
                  <a:lnTo>
                    <a:pt x="1" y="6256"/>
                  </a:lnTo>
                  <a:lnTo>
                    <a:pt x="5761" y="2640"/>
                  </a:lnTo>
                  <a:lnTo>
                    <a:pt x="62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7"/>
            <p:cNvSpPr/>
            <p:nvPr/>
          </p:nvSpPr>
          <p:spPr>
            <a:xfrm>
              <a:off x="13290300" y="3549625"/>
              <a:ext cx="194050" cy="209750"/>
            </a:xfrm>
            <a:custGeom>
              <a:rect b="b" l="l" r="r" t="t"/>
              <a:pathLst>
                <a:path extrusionOk="0" h="8390" w="7762">
                  <a:moveTo>
                    <a:pt x="3860" y="0"/>
                  </a:moveTo>
                  <a:cubicBezTo>
                    <a:pt x="2187" y="0"/>
                    <a:pt x="607" y="2180"/>
                    <a:pt x="607" y="2180"/>
                  </a:cubicBezTo>
                  <a:cubicBezTo>
                    <a:pt x="0" y="7715"/>
                    <a:pt x="2834" y="8389"/>
                    <a:pt x="2834" y="8389"/>
                  </a:cubicBezTo>
                  <a:lnTo>
                    <a:pt x="7761" y="4813"/>
                  </a:lnTo>
                  <a:cubicBezTo>
                    <a:pt x="7761" y="4813"/>
                    <a:pt x="7087" y="2046"/>
                    <a:pt x="5061" y="438"/>
                  </a:cubicBezTo>
                  <a:cubicBezTo>
                    <a:pt x="4669" y="126"/>
                    <a:pt x="4262" y="0"/>
                    <a:pt x="38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7"/>
            <p:cNvSpPr/>
            <p:nvPr/>
          </p:nvSpPr>
          <p:spPr>
            <a:xfrm>
              <a:off x="13357300" y="3325125"/>
              <a:ext cx="313850" cy="316375"/>
            </a:xfrm>
            <a:custGeom>
              <a:rect b="b" l="l" r="r" t="t"/>
              <a:pathLst>
                <a:path extrusionOk="0" h="12655" w="12554">
                  <a:moveTo>
                    <a:pt x="7350" y="0"/>
                  </a:moveTo>
                  <a:cubicBezTo>
                    <a:pt x="3136" y="0"/>
                    <a:pt x="2686" y="4421"/>
                    <a:pt x="2605" y="5309"/>
                  </a:cubicBezTo>
                  <a:cubicBezTo>
                    <a:pt x="2515" y="6281"/>
                    <a:pt x="1123" y="6349"/>
                    <a:pt x="1123" y="6349"/>
                  </a:cubicBezTo>
                  <a:cubicBezTo>
                    <a:pt x="1" y="7819"/>
                    <a:pt x="1256" y="10278"/>
                    <a:pt x="1975" y="10507"/>
                  </a:cubicBezTo>
                  <a:cubicBezTo>
                    <a:pt x="2008" y="10518"/>
                    <a:pt x="2043" y="10523"/>
                    <a:pt x="2079" y="10523"/>
                  </a:cubicBezTo>
                  <a:cubicBezTo>
                    <a:pt x="2635" y="10523"/>
                    <a:pt x="3557" y="9360"/>
                    <a:pt x="4061" y="9360"/>
                  </a:cubicBezTo>
                  <a:cubicBezTo>
                    <a:pt x="4242" y="9360"/>
                    <a:pt x="4368" y="9510"/>
                    <a:pt x="4405" y="9918"/>
                  </a:cubicBezTo>
                  <a:cubicBezTo>
                    <a:pt x="4489" y="10843"/>
                    <a:pt x="7022" y="12654"/>
                    <a:pt x="7691" y="12654"/>
                  </a:cubicBezTo>
                  <a:cubicBezTo>
                    <a:pt x="7716" y="12654"/>
                    <a:pt x="7739" y="12651"/>
                    <a:pt x="7759" y="12646"/>
                  </a:cubicBezTo>
                  <a:cubicBezTo>
                    <a:pt x="8299" y="12499"/>
                    <a:pt x="9943" y="10340"/>
                    <a:pt x="9943" y="10340"/>
                  </a:cubicBezTo>
                  <a:cubicBezTo>
                    <a:pt x="9943" y="10340"/>
                    <a:pt x="10663" y="10678"/>
                    <a:pt x="11089" y="10678"/>
                  </a:cubicBezTo>
                  <a:cubicBezTo>
                    <a:pt x="11302" y="10678"/>
                    <a:pt x="11442" y="10593"/>
                    <a:pt x="11382" y="10340"/>
                  </a:cubicBezTo>
                  <a:cubicBezTo>
                    <a:pt x="11202" y="9580"/>
                    <a:pt x="12553" y="6240"/>
                    <a:pt x="12553" y="5340"/>
                  </a:cubicBezTo>
                  <a:cubicBezTo>
                    <a:pt x="12553" y="4440"/>
                    <a:pt x="12524" y="824"/>
                    <a:pt x="8626" y="121"/>
                  </a:cubicBezTo>
                  <a:cubicBezTo>
                    <a:pt x="8166" y="38"/>
                    <a:pt x="7742" y="0"/>
                    <a:pt x="7350" y="0"/>
                  </a:cubicBezTo>
                  <a:close/>
                </a:path>
              </a:pathLst>
            </a:custGeom>
            <a:solidFill>
              <a:srgbClr val="F8C2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7"/>
            <p:cNvSpPr/>
            <p:nvPr/>
          </p:nvSpPr>
          <p:spPr>
            <a:xfrm>
              <a:off x="13045300" y="3483825"/>
              <a:ext cx="447900" cy="638075"/>
            </a:xfrm>
            <a:custGeom>
              <a:rect b="b" l="l" r="r" t="t"/>
              <a:pathLst>
                <a:path extrusionOk="0" h="25523" w="17916">
                  <a:moveTo>
                    <a:pt x="13603" y="1"/>
                  </a:moveTo>
                  <a:cubicBezTo>
                    <a:pt x="13603" y="1"/>
                    <a:pt x="3780" y="539"/>
                    <a:pt x="1890" y="10091"/>
                  </a:cubicBezTo>
                  <a:cubicBezTo>
                    <a:pt x="0" y="19645"/>
                    <a:pt x="1890" y="25441"/>
                    <a:pt x="1890" y="25441"/>
                  </a:cubicBezTo>
                  <a:cubicBezTo>
                    <a:pt x="1890" y="25441"/>
                    <a:pt x="3144" y="25523"/>
                    <a:pt x="4756" y="25523"/>
                  </a:cubicBezTo>
                  <a:cubicBezTo>
                    <a:pt x="6599" y="25523"/>
                    <a:pt x="8910" y="25415"/>
                    <a:pt x="10349" y="24955"/>
                  </a:cubicBezTo>
                  <a:cubicBezTo>
                    <a:pt x="13050" y="24091"/>
                    <a:pt x="8695" y="17305"/>
                    <a:pt x="13824" y="12445"/>
                  </a:cubicBezTo>
                  <a:cubicBezTo>
                    <a:pt x="17916" y="8570"/>
                    <a:pt x="13603" y="1"/>
                    <a:pt x="136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7"/>
            <p:cNvSpPr/>
            <p:nvPr/>
          </p:nvSpPr>
          <p:spPr>
            <a:xfrm>
              <a:off x="13296675" y="3686775"/>
              <a:ext cx="522250" cy="272525"/>
            </a:xfrm>
            <a:custGeom>
              <a:rect b="b" l="l" r="r" t="t"/>
              <a:pathLst>
                <a:path extrusionOk="0" h="10901" w="20890">
                  <a:moveTo>
                    <a:pt x="3798" y="1"/>
                  </a:moveTo>
                  <a:cubicBezTo>
                    <a:pt x="1758" y="1"/>
                    <a:pt x="0" y="2682"/>
                    <a:pt x="0" y="2682"/>
                  </a:cubicBezTo>
                  <a:cubicBezTo>
                    <a:pt x="0" y="2682"/>
                    <a:pt x="4349" y="10710"/>
                    <a:pt x="7626" y="10895"/>
                  </a:cubicBezTo>
                  <a:cubicBezTo>
                    <a:pt x="7689" y="10899"/>
                    <a:pt x="7752" y="10901"/>
                    <a:pt x="7816" y="10901"/>
                  </a:cubicBezTo>
                  <a:cubicBezTo>
                    <a:pt x="11077" y="10901"/>
                    <a:pt x="15497" y="6339"/>
                    <a:pt x="15497" y="6339"/>
                  </a:cubicBezTo>
                  <a:cubicBezTo>
                    <a:pt x="15497" y="6339"/>
                    <a:pt x="17357" y="6030"/>
                    <a:pt x="18102" y="5486"/>
                  </a:cubicBezTo>
                  <a:cubicBezTo>
                    <a:pt x="18844" y="4943"/>
                    <a:pt x="18752" y="2931"/>
                    <a:pt x="18752" y="2931"/>
                  </a:cubicBezTo>
                  <a:cubicBezTo>
                    <a:pt x="18752" y="2931"/>
                    <a:pt x="20889" y="884"/>
                    <a:pt x="20238" y="884"/>
                  </a:cubicBezTo>
                  <a:cubicBezTo>
                    <a:pt x="20229" y="884"/>
                    <a:pt x="20219" y="884"/>
                    <a:pt x="20208" y="885"/>
                  </a:cubicBezTo>
                  <a:cubicBezTo>
                    <a:pt x="19465" y="947"/>
                    <a:pt x="16675" y="3055"/>
                    <a:pt x="16675" y="3055"/>
                  </a:cubicBezTo>
                  <a:cubicBezTo>
                    <a:pt x="16675" y="3055"/>
                    <a:pt x="16083" y="2507"/>
                    <a:pt x="15602" y="2507"/>
                  </a:cubicBezTo>
                  <a:cubicBezTo>
                    <a:pt x="15521" y="2507"/>
                    <a:pt x="15444" y="2523"/>
                    <a:pt x="15373" y="2558"/>
                  </a:cubicBezTo>
                  <a:cubicBezTo>
                    <a:pt x="14878" y="2807"/>
                    <a:pt x="14619" y="4668"/>
                    <a:pt x="14619" y="4668"/>
                  </a:cubicBezTo>
                  <a:cubicBezTo>
                    <a:pt x="14619" y="4668"/>
                    <a:pt x="10482" y="7411"/>
                    <a:pt x="8416" y="7411"/>
                  </a:cubicBezTo>
                  <a:cubicBezTo>
                    <a:pt x="8129" y="7411"/>
                    <a:pt x="7881" y="7358"/>
                    <a:pt x="7691" y="7237"/>
                  </a:cubicBezTo>
                  <a:cubicBezTo>
                    <a:pt x="6132" y="6245"/>
                    <a:pt x="4589" y="142"/>
                    <a:pt x="4589" y="142"/>
                  </a:cubicBezTo>
                  <a:cubicBezTo>
                    <a:pt x="4323" y="44"/>
                    <a:pt x="4058" y="1"/>
                    <a:pt x="3798" y="1"/>
                  </a:cubicBezTo>
                  <a:close/>
                </a:path>
              </a:pathLst>
            </a:custGeom>
            <a:solidFill>
              <a:srgbClr val="F8C2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7"/>
            <p:cNvSpPr/>
            <p:nvPr/>
          </p:nvSpPr>
          <p:spPr>
            <a:xfrm>
              <a:off x="13227525" y="3574500"/>
              <a:ext cx="194100" cy="209800"/>
            </a:xfrm>
            <a:custGeom>
              <a:rect b="b" l="l" r="r" t="t"/>
              <a:pathLst>
                <a:path extrusionOk="0" h="8392" w="7764">
                  <a:moveTo>
                    <a:pt x="3862" y="1"/>
                  </a:moveTo>
                  <a:cubicBezTo>
                    <a:pt x="2189" y="1"/>
                    <a:pt x="609" y="2180"/>
                    <a:pt x="609" y="2180"/>
                  </a:cubicBezTo>
                  <a:cubicBezTo>
                    <a:pt x="1" y="7716"/>
                    <a:pt x="2836" y="8391"/>
                    <a:pt x="2836" y="8391"/>
                  </a:cubicBezTo>
                  <a:lnTo>
                    <a:pt x="7764" y="4813"/>
                  </a:lnTo>
                  <a:cubicBezTo>
                    <a:pt x="7764" y="4813"/>
                    <a:pt x="7087" y="2046"/>
                    <a:pt x="5063" y="438"/>
                  </a:cubicBezTo>
                  <a:cubicBezTo>
                    <a:pt x="4671" y="126"/>
                    <a:pt x="4264" y="1"/>
                    <a:pt x="38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7"/>
            <p:cNvSpPr/>
            <p:nvPr/>
          </p:nvSpPr>
          <p:spPr>
            <a:xfrm>
              <a:off x="13516375" y="4525700"/>
              <a:ext cx="107600" cy="94625"/>
            </a:xfrm>
            <a:custGeom>
              <a:rect b="b" l="l" r="r" t="t"/>
              <a:pathLst>
                <a:path extrusionOk="0" h="3785" w="4304">
                  <a:moveTo>
                    <a:pt x="1492" y="0"/>
                  </a:moveTo>
                  <a:cubicBezTo>
                    <a:pt x="844" y="0"/>
                    <a:pt x="0" y="240"/>
                    <a:pt x="644" y="1649"/>
                  </a:cubicBezTo>
                  <a:lnTo>
                    <a:pt x="1620" y="3784"/>
                  </a:lnTo>
                  <a:lnTo>
                    <a:pt x="4304" y="3113"/>
                  </a:lnTo>
                  <a:lnTo>
                    <a:pt x="2108" y="64"/>
                  </a:lnTo>
                  <a:cubicBezTo>
                    <a:pt x="2108" y="64"/>
                    <a:pt x="1826" y="0"/>
                    <a:pt x="1492" y="0"/>
                  </a:cubicBezTo>
                  <a:close/>
                </a:path>
              </a:pathLst>
            </a:custGeom>
            <a:solidFill>
              <a:srgbClr val="F8C2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7"/>
            <p:cNvSpPr/>
            <p:nvPr/>
          </p:nvSpPr>
          <p:spPr>
            <a:xfrm>
              <a:off x="13077800" y="4007200"/>
              <a:ext cx="539325" cy="586700"/>
            </a:xfrm>
            <a:custGeom>
              <a:rect b="b" l="l" r="r" t="t"/>
              <a:pathLst>
                <a:path extrusionOk="0" h="23468" w="21573">
                  <a:moveTo>
                    <a:pt x="3715" y="0"/>
                  </a:moveTo>
                  <a:cubicBezTo>
                    <a:pt x="2243" y="0"/>
                    <a:pt x="669" y="1416"/>
                    <a:pt x="302" y="2862"/>
                  </a:cubicBezTo>
                  <a:cubicBezTo>
                    <a:pt x="0" y="4057"/>
                    <a:pt x="1092" y="5396"/>
                    <a:pt x="1092" y="5396"/>
                  </a:cubicBezTo>
                  <a:lnTo>
                    <a:pt x="10428" y="10599"/>
                  </a:lnTo>
                  <a:lnTo>
                    <a:pt x="17506" y="23467"/>
                  </a:lnTo>
                  <a:lnTo>
                    <a:pt x="21573" y="21271"/>
                  </a:lnTo>
                  <a:cubicBezTo>
                    <a:pt x="21573" y="21271"/>
                    <a:pt x="18106" y="10616"/>
                    <a:pt x="15248" y="6361"/>
                  </a:cubicBezTo>
                  <a:cubicBezTo>
                    <a:pt x="12391" y="2107"/>
                    <a:pt x="4363" y="100"/>
                    <a:pt x="4363" y="100"/>
                  </a:cubicBezTo>
                  <a:cubicBezTo>
                    <a:pt x="4152" y="32"/>
                    <a:pt x="3935" y="0"/>
                    <a:pt x="3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7"/>
            <p:cNvSpPr/>
            <p:nvPr/>
          </p:nvSpPr>
          <p:spPr>
            <a:xfrm>
              <a:off x="13533300" y="4595775"/>
              <a:ext cx="263275" cy="124000"/>
            </a:xfrm>
            <a:custGeom>
              <a:rect b="b" l="l" r="r" t="t"/>
              <a:pathLst>
                <a:path extrusionOk="0" h="4960" w="10531">
                  <a:moveTo>
                    <a:pt x="3627" y="0"/>
                  </a:moveTo>
                  <a:cubicBezTo>
                    <a:pt x="2752" y="532"/>
                    <a:pt x="1553" y="605"/>
                    <a:pt x="956" y="605"/>
                  </a:cubicBezTo>
                  <a:cubicBezTo>
                    <a:pt x="728" y="605"/>
                    <a:pt x="587" y="595"/>
                    <a:pt x="587" y="595"/>
                  </a:cubicBezTo>
                  <a:cubicBezTo>
                    <a:pt x="1" y="1085"/>
                    <a:pt x="183" y="3373"/>
                    <a:pt x="587" y="3818"/>
                  </a:cubicBezTo>
                  <a:cubicBezTo>
                    <a:pt x="978" y="4250"/>
                    <a:pt x="8074" y="4960"/>
                    <a:pt x="9381" y="4960"/>
                  </a:cubicBezTo>
                  <a:cubicBezTo>
                    <a:pt x="9424" y="4960"/>
                    <a:pt x="9461" y="4959"/>
                    <a:pt x="9491" y="4957"/>
                  </a:cubicBezTo>
                  <a:cubicBezTo>
                    <a:pt x="10432" y="4908"/>
                    <a:pt x="10531" y="3620"/>
                    <a:pt x="9491" y="3224"/>
                  </a:cubicBezTo>
                  <a:cubicBezTo>
                    <a:pt x="8451" y="2828"/>
                    <a:pt x="3627" y="0"/>
                    <a:pt x="36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7"/>
            <p:cNvSpPr/>
            <p:nvPr/>
          </p:nvSpPr>
          <p:spPr>
            <a:xfrm>
              <a:off x="13639475" y="4534175"/>
              <a:ext cx="263275" cy="124000"/>
            </a:xfrm>
            <a:custGeom>
              <a:rect b="b" l="l" r="r" t="t"/>
              <a:pathLst>
                <a:path extrusionOk="0" h="4960" w="10531">
                  <a:moveTo>
                    <a:pt x="3628" y="0"/>
                  </a:moveTo>
                  <a:cubicBezTo>
                    <a:pt x="2753" y="533"/>
                    <a:pt x="1553" y="607"/>
                    <a:pt x="957" y="607"/>
                  </a:cubicBezTo>
                  <a:cubicBezTo>
                    <a:pt x="729" y="607"/>
                    <a:pt x="589" y="596"/>
                    <a:pt x="589" y="596"/>
                  </a:cubicBezTo>
                  <a:cubicBezTo>
                    <a:pt x="0" y="1085"/>
                    <a:pt x="183" y="3374"/>
                    <a:pt x="589" y="3820"/>
                  </a:cubicBezTo>
                  <a:cubicBezTo>
                    <a:pt x="979" y="4251"/>
                    <a:pt x="8061" y="4960"/>
                    <a:pt x="9378" y="4960"/>
                  </a:cubicBezTo>
                  <a:cubicBezTo>
                    <a:pt x="9423" y="4960"/>
                    <a:pt x="9461" y="4959"/>
                    <a:pt x="9492" y="4957"/>
                  </a:cubicBezTo>
                  <a:cubicBezTo>
                    <a:pt x="10432" y="4908"/>
                    <a:pt x="10531" y="3622"/>
                    <a:pt x="9492" y="3226"/>
                  </a:cubicBezTo>
                  <a:cubicBezTo>
                    <a:pt x="8452" y="2829"/>
                    <a:pt x="3628" y="0"/>
                    <a:pt x="3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7"/>
            <p:cNvSpPr/>
            <p:nvPr/>
          </p:nvSpPr>
          <p:spPr>
            <a:xfrm>
              <a:off x="13397500" y="3276400"/>
              <a:ext cx="354500" cy="240725"/>
            </a:xfrm>
            <a:custGeom>
              <a:rect b="b" l="l" r="r" t="t"/>
              <a:pathLst>
                <a:path extrusionOk="0" h="9629" w="14180">
                  <a:moveTo>
                    <a:pt x="5203" y="0"/>
                  </a:moveTo>
                  <a:cubicBezTo>
                    <a:pt x="4762" y="0"/>
                    <a:pt x="3932" y="775"/>
                    <a:pt x="3932" y="775"/>
                  </a:cubicBezTo>
                  <a:cubicBezTo>
                    <a:pt x="3932" y="775"/>
                    <a:pt x="3538" y="546"/>
                    <a:pt x="3078" y="546"/>
                  </a:cubicBezTo>
                  <a:cubicBezTo>
                    <a:pt x="2949" y="546"/>
                    <a:pt x="2816" y="563"/>
                    <a:pt x="2684" y="609"/>
                  </a:cubicBezTo>
                  <a:cubicBezTo>
                    <a:pt x="2081" y="818"/>
                    <a:pt x="3189" y="1341"/>
                    <a:pt x="3189" y="1341"/>
                  </a:cubicBezTo>
                  <a:cubicBezTo>
                    <a:pt x="3184" y="1341"/>
                    <a:pt x="3178" y="1340"/>
                    <a:pt x="3173" y="1340"/>
                  </a:cubicBezTo>
                  <a:cubicBezTo>
                    <a:pt x="2607" y="1340"/>
                    <a:pt x="661" y="3936"/>
                    <a:pt x="268" y="6229"/>
                  </a:cubicBezTo>
                  <a:cubicBezTo>
                    <a:pt x="0" y="7792"/>
                    <a:pt x="214" y="8045"/>
                    <a:pt x="380" y="8045"/>
                  </a:cubicBezTo>
                  <a:cubicBezTo>
                    <a:pt x="459" y="8045"/>
                    <a:pt x="528" y="7987"/>
                    <a:pt x="528" y="7987"/>
                  </a:cubicBezTo>
                  <a:cubicBezTo>
                    <a:pt x="528" y="7987"/>
                    <a:pt x="565" y="9263"/>
                    <a:pt x="963" y="9561"/>
                  </a:cubicBezTo>
                  <a:cubicBezTo>
                    <a:pt x="1024" y="9606"/>
                    <a:pt x="1107" y="9628"/>
                    <a:pt x="1206" y="9628"/>
                  </a:cubicBezTo>
                  <a:cubicBezTo>
                    <a:pt x="1754" y="9628"/>
                    <a:pt x="2764" y="8930"/>
                    <a:pt x="2882" y="7623"/>
                  </a:cubicBezTo>
                  <a:cubicBezTo>
                    <a:pt x="2976" y="6583"/>
                    <a:pt x="3802" y="6228"/>
                    <a:pt x="4402" y="6228"/>
                  </a:cubicBezTo>
                  <a:cubicBezTo>
                    <a:pt x="4692" y="6228"/>
                    <a:pt x="4930" y="6311"/>
                    <a:pt x="5006" y="6441"/>
                  </a:cubicBezTo>
                  <a:cubicBezTo>
                    <a:pt x="5238" y="6837"/>
                    <a:pt x="4674" y="7679"/>
                    <a:pt x="4427" y="8276"/>
                  </a:cubicBezTo>
                  <a:cubicBezTo>
                    <a:pt x="4179" y="8875"/>
                    <a:pt x="4575" y="8966"/>
                    <a:pt x="5006" y="9065"/>
                  </a:cubicBezTo>
                  <a:cubicBezTo>
                    <a:pt x="5017" y="9068"/>
                    <a:pt x="5028" y="9069"/>
                    <a:pt x="5039" y="9069"/>
                  </a:cubicBezTo>
                  <a:cubicBezTo>
                    <a:pt x="5472" y="9069"/>
                    <a:pt x="6149" y="7289"/>
                    <a:pt x="6149" y="7289"/>
                  </a:cubicBezTo>
                  <a:cubicBezTo>
                    <a:pt x="6149" y="7289"/>
                    <a:pt x="6665" y="7241"/>
                    <a:pt x="7169" y="7241"/>
                  </a:cubicBezTo>
                  <a:cubicBezTo>
                    <a:pt x="7417" y="7241"/>
                    <a:pt x="7663" y="7253"/>
                    <a:pt x="7842" y="7287"/>
                  </a:cubicBezTo>
                  <a:cubicBezTo>
                    <a:pt x="8387" y="7391"/>
                    <a:pt x="8684" y="8025"/>
                    <a:pt x="9774" y="8355"/>
                  </a:cubicBezTo>
                  <a:cubicBezTo>
                    <a:pt x="10333" y="8523"/>
                    <a:pt x="10749" y="8706"/>
                    <a:pt x="11208" y="8706"/>
                  </a:cubicBezTo>
                  <a:cubicBezTo>
                    <a:pt x="11644" y="8706"/>
                    <a:pt x="12119" y="8542"/>
                    <a:pt x="12793" y="8045"/>
                  </a:cubicBezTo>
                  <a:cubicBezTo>
                    <a:pt x="14180" y="7026"/>
                    <a:pt x="12150" y="5795"/>
                    <a:pt x="12149" y="5795"/>
                  </a:cubicBezTo>
                  <a:lnTo>
                    <a:pt x="12149" y="5795"/>
                  </a:lnTo>
                  <a:cubicBezTo>
                    <a:pt x="12150" y="5795"/>
                    <a:pt x="12436" y="5929"/>
                    <a:pt x="12733" y="5929"/>
                  </a:cubicBezTo>
                  <a:cubicBezTo>
                    <a:pt x="13089" y="5929"/>
                    <a:pt x="13461" y="5739"/>
                    <a:pt x="13388" y="4905"/>
                  </a:cubicBezTo>
                  <a:cubicBezTo>
                    <a:pt x="13286" y="3744"/>
                    <a:pt x="12431" y="3603"/>
                    <a:pt x="12021" y="3603"/>
                  </a:cubicBezTo>
                  <a:cubicBezTo>
                    <a:pt x="11890" y="3603"/>
                    <a:pt x="11804" y="3618"/>
                    <a:pt x="11804" y="3618"/>
                  </a:cubicBezTo>
                  <a:cubicBezTo>
                    <a:pt x="11804" y="3618"/>
                    <a:pt x="9823" y="3074"/>
                    <a:pt x="8338" y="1589"/>
                  </a:cubicBezTo>
                  <a:cubicBezTo>
                    <a:pt x="7660" y="910"/>
                    <a:pt x="6907" y="725"/>
                    <a:pt x="6288" y="725"/>
                  </a:cubicBezTo>
                  <a:cubicBezTo>
                    <a:pt x="5551" y="725"/>
                    <a:pt x="5006" y="987"/>
                    <a:pt x="5006" y="987"/>
                  </a:cubicBezTo>
                  <a:cubicBezTo>
                    <a:pt x="5006" y="987"/>
                    <a:pt x="5685" y="626"/>
                    <a:pt x="5423" y="126"/>
                  </a:cubicBezTo>
                  <a:cubicBezTo>
                    <a:pt x="5377" y="37"/>
                    <a:pt x="5299" y="0"/>
                    <a:pt x="52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47"/>
          <p:cNvGrpSpPr/>
          <p:nvPr/>
        </p:nvGrpSpPr>
        <p:grpSpPr>
          <a:xfrm rot="-389225">
            <a:off x="1592061" y="2846133"/>
            <a:ext cx="825929" cy="1237468"/>
            <a:chOff x="8230500" y="1196800"/>
            <a:chExt cx="1114850" cy="1670350"/>
          </a:xfrm>
        </p:grpSpPr>
        <p:sp>
          <p:nvSpPr>
            <p:cNvPr id="878" name="Google Shape;878;p47"/>
            <p:cNvSpPr/>
            <p:nvPr/>
          </p:nvSpPr>
          <p:spPr>
            <a:xfrm>
              <a:off x="8230500" y="1733950"/>
              <a:ext cx="239400" cy="159025"/>
            </a:xfrm>
            <a:custGeom>
              <a:rect b="b" l="l" r="r" t="t"/>
              <a:pathLst>
                <a:path extrusionOk="0" h="6361" w="9576">
                  <a:moveTo>
                    <a:pt x="7729" y="1"/>
                  </a:moveTo>
                  <a:cubicBezTo>
                    <a:pt x="7529" y="1"/>
                    <a:pt x="7342" y="57"/>
                    <a:pt x="7191" y="188"/>
                  </a:cubicBezTo>
                  <a:lnTo>
                    <a:pt x="5753" y="1442"/>
                  </a:lnTo>
                  <a:cubicBezTo>
                    <a:pt x="5753" y="1442"/>
                    <a:pt x="3642" y="1494"/>
                    <a:pt x="2904" y="1706"/>
                  </a:cubicBezTo>
                  <a:cubicBezTo>
                    <a:pt x="2164" y="1920"/>
                    <a:pt x="793" y="2709"/>
                    <a:pt x="1003" y="2972"/>
                  </a:cubicBezTo>
                  <a:cubicBezTo>
                    <a:pt x="1003" y="2972"/>
                    <a:pt x="0" y="4028"/>
                    <a:pt x="265" y="4240"/>
                  </a:cubicBezTo>
                  <a:cubicBezTo>
                    <a:pt x="265" y="4240"/>
                    <a:pt x="423" y="4978"/>
                    <a:pt x="793" y="4978"/>
                  </a:cubicBezTo>
                  <a:cubicBezTo>
                    <a:pt x="793" y="4978"/>
                    <a:pt x="1054" y="5414"/>
                    <a:pt x="1618" y="5414"/>
                  </a:cubicBezTo>
                  <a:cubicBezTo>
                    <a:pt x="1674" y="5414"/>
                    <a:pt x="1733" y="5410"/>
                    <a:pt x="1795" y="5400"/>
                  </a:cubicBezTo>
                  <a:cubicBezTo>
                    <a:pt x="1795" y="5400"/>
                    <a:pt x="2873" y="4610"/>
                    <a:pt x="3705" y="4610"/>
                  </a:cubicBezTo>
                  <a:cubicBezTo>
                    <a:pt x="4539" y="4610"/>
                    <a:pt x="5015" y="4662"/>
                    <a:pt x="5015" y="4662"/>
                  </a:cubicBezTo>
                  <a:cubicBezTo>
                    <a:pt x="5015" y="4662"/>
                    <a:pt x="3800" y="4901"/>
                    <a:pt x="3431" y="5414"/>
                  </a:cubicBezTo>
                  <a:cubicBezTo>
                    <a:pt x="3061" y="5928"/>
                    <a:pt x="3061" y="6245"/>
                    <a:pt x="3272" y="6351"/>
                  </a:cubicBezTo>
                  <a:cubicBezTo>
                    <a:pt x="3286" y="6358"/>
                    <a:pt x="3303" y="6361"/>
                    <a:pt x="3323" y="6361"/>
                  </a:cubicBezTo>
                  <a:cubicBezTo>
                    <a:pt x="3603" y="6361"/>
                    <a:pt x="4431" y="5718"/>
                    <a:pt x="5120" y="5718"/>
                  </a:cubicBezTo>
                  <a:cubicBezTo>
                    <a:pt x="5858" y="5718"/>
                    <a:pt x="7204" y="4820"/>
                    <a:pt x="7191" y="4028"/>
                  </a:cubicBezTo>
                  <a:cubicBezTo>
                    <a:pt x="7178" y="3237"/>
                    <a:pt x="8814" y="2075"/>
                    <a:pt x="9237" y="1442"/>
                  </a:cubicBezTo>
                  <a:cubicBezTo>
                    <a:pt x="9576" y="933"/>
                    <a:pt x="8546" y="1"/>
                    <a:pt x="7729"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7"/>
            <p:cNvSpPr/>
            <p:nvPr/>
          </p:nvSpPr>
          <p:spPr>
            <a:xfrm>
              <a:off x="8984925" y="1572925"/>
              <a:ext cx="360425" cy="317375"/>
            </a:xfrm>
            <a:custGeom>
              <a:rect b="b" l="l" r="r" t="t"/>
              <a:pathLst>
                <a:path extrusionOk="0" h="12695" w="14417">
                  <a:moveTo>
                    <a:pt x="10458" y="0"/>
                  </a:moveTo>
                  <a:cubicBezTo>
                    <a:pt x="9617" y="0"/>
                    <a:pt x="9347" y="415"/>
                    <a:pt x="9347" y="415"/>
                  </a:cubicBezTo>
                  <a:cubicBezTo>
                    <a:pt x="9347" y="415"/>
                    <a:pt x="6694" y="7397"/>
                    <a:pt x="5736" y="7397"/>
                  </a:cubicBezTo>
                  <a:cubicBezTo>
                    <a:pt x="5719" y="7397"/>
                    <a:pt x="5702" y="7395"/>
                    <a:pt x="5687" y="7390"/>
                  </a:cubicBezTo>
                  <a:cubicBezTo>
                    <a:pt x="4775" y="7135"/>
                    <a:pt x="3172" y="1664"/>
                    <a:pt x="3172" y="1664"/>
                  </a:cubicBezTo>
                  <a:cubicBezTo>
                    <a:pt x="1765" y="1678"/>
                    <a:pt x="827" y="6011"/>
                    <a:pt x="414" y="8037"/>
                  </a:cubicBezTo>
                  <a:cubicBezTo>
                    <a:pt x="1" y="10055"/>
                    <a:pt x="5439" y="12694"/>
                    <a:pt x="6485" y="12694"/>
                  </a:cubicBezTo>
                  <a:cubicBezTo>
                    <a:pt x="6489" y="12694"/>
                    <a:pt x="6493" y="12694"/>
                    <a:pt x="6498" y="12694"/>
                  </a:cubicBezTo>
                  <a:cubicBezTo>
                    <a:pt x="7513" y="12671"/>
                    <a:pt x="14417" y="1347"/>
                    <a:pt x="12185" y="415"/>
                  </a:cubicBezTo>
                  <a:cubicBezTo>
                    <a:pt x="11442" y="104"/>
                    <a:pt x="10879" y="0"/>
                    <a:pt x="10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7"/>
            <p:cNvSpPr/>
            <p:nvPr/>
          </p:nvSpPr>
          <p:spPr>
            <a:xfrm>
              <a:off x="8837625" y="2707100"/>
              <a:ext cx="57150" cy="98250"/>
            </a:xfrm>
            <a:custGeom>
              <a:rect b="b" l="l" r="r" t="t"/>
              <a:pathLst>
                <a:path extrusionOk="0" h="3930" w="2286">
                  <a:moveTo>
                    <a:pt x="1595" y="0"/>
                  </a:moveTo>
                  <a:cubicBezTo>
                    <a:pt x="1165" y="0"/>
                    <a:pt x="629" y="118"/>
                    <a:pt x="313" y="626"/>
                  </a:cubicBezTo>
                  <a:cubicBezTo>
                    <a:pt x="313" y="626"/>
                    <a:pt x="1" y="2745"/>
                    <a:pt x="532" y="3516"/>
                  </a:cubicBezTo>
                  <a:cubicBezTo>
                    <a:pt x="731" y="3806"/>
                    <a:pt x="961" y="3930"/>
                    <a:pt x="1182" y="3930"/>
                  </a:cubicBezTo>
                  <a:cubicBezTo>
                    <a:pt x="1549" y="3930"/>
                    <a:pt x="1893" y="3589"/>
                    <a:pt x="2044" y="3098"/>
                  </a:cubicBezTo>
                  <a:cubicBezTo>
                    <a:pt x="2285" y="2310"/>
                    <a:pt x="2262" y="89"/>
                    <a:pt x="2262" y="89"/>
                  </a:cubicBezTo>
                  <a:cubicBezTo>
                    <a:pt x="2262" y="89"/>
                    <a:pt x="1968" y="0"/>
                    <a:pt x="1595"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7"/>
            <p:cNvSpPr/>
            <p:nvPr/>
          </p:nvSpPr>
          <p:spPr>
            <a:xfrm>
              <a:off x="8829850" y="2766075"/>
              <a:ext cx="264675" cy="101075"/>
            </a:xfrm>
            <a:custGeom>
              <a:rect b="b" l="l" r="r" t="t"/>
              <a:pathLst>
                <a:path extrusionOk="0" h="4043" w="10587">
                  <a:moveTo>
                    <a:pt x="608" y="0"/>
                  </a:moveTo>
                  <a:cubicBezTo>
                    <a:pt x="307" y="0"/>
                    <a:pt x="46" y="240"/>
                    <a:pt x="39" y="558"/>
                  </a:cubicBezTo>
                  <a:cubicBezTo>
                    <a:pt x="21" y="1454"/>
                    <a:pt x="1" y="2899"/>
                    <a:pt x="58" y="3353"/>
                  </a:cubicBezTo>
                  <a:cubicBezTo>
                    <a:pt x="141" y="4026"/>
                    <a:pt x="1742" y="3857"/>
                    <a:pt x="2777" y="3901"/>
                  </a:cubicBezTo>
                  <a:cubicBezTo>
                    <a:pt x="3283" y="3921"/>
                    <a:pt x="5175" y="4042"/>
                    <a:pt x="6965" y="4042"/>
                  </a:cubicBezTo>
                  <a:cubicBezTo>
                    <a:pt x="8831" y="4042"/>
                    <a:pt x="10587" y="3910"/>
                    <a:pt x="10543" y="3394"/>
                  </a:cubicBezTo>
                  <a:cubicBezTo>
                    <a:pt x="10460" y="2384"/>
                    <a:pt x="8691" y="1584"/>
                    <a:pt x="7638" y="1373"/>
                  </a:cubicBezTo>
                  <a:cubicBezTo>
                    <a:pt x="6880" y="1222"/>
                    <a:pt x="4885" y="508"/>
                    <a:pt x="3831" y="121"/>
                  </a:cubicBezTo>
                  <a:cubicBezTo>
                    <a:pt x="3687" y="68"/>
                    <a:pt x="3538" y="44"/>
                    <a:pt x="3389" y="44"/>
                  </a:cubicBezTo>
                  <a:cubicBezTo>
                    <a:pt x="3198" y="44"/>
                    <a:pt x="3006" y="84"/>
                    <a:pt x="2824" y="155"/>
                  </a:cubicBezTo>
                  <a:cubicBezTo>
                    <a:pt x="2659" y="219"/>
                    <a:pt x="2453" y="244"/>
                    <a:pt x="2228" y="244"/>
                  </a:cubicBezTo>
                  <a:cubicBezTo>
                    <a:pt x="1750" y="244"/>
                    <a:pt x="1186" y="130"/>
                    <a:pt x="753" y="19"/>
                  </a:cubicBezTo>
                  <a:cubicBezTo>
                    <a:pt x="704" y="6"/>
                    <a:pt x="655" y="0"/>
                    <a:pt x="6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7"/>
            <p:cNvSpPr/>
            <p:nvPr/>
          </p:nvSpPr>
          <p:spPr>
            <a:xfrm>
              <a:off x="8486475" y="2700900"/>
              <a:ext cx="72175" cy="94375"/>
            </a:xfrm>
            <a:custGeom>
              <a:rect b="b" l="l" r="r" t="t"/>
              <a:pathLst>
                <a:path extrusionOk="0" h="3775" w="2887">
                  <a:moveTo>
                    <a:pt x="1754" y="0"/>
                  </a:moveTo>
                  <a:cubicBezTo>
                    <a:pt x="1454" y="0"/>
                    <a:pt x="1138" y="84"/>
                    <a:pt x="864" y="337"/>
                  </a:cubicBezTo>
                  <a:cubicBezTo>
                    <a:pt x="864" y="337"/>
                    <a:pt x="0" y="2295"/>
                    <a:pt x="305" y="3180"/>
                  </a:cubicBezTo>
                  <a:cubicBezTo>
                    <a:pt x="449" y="3596"/>
                    <a:pt x="708" y="3774"/>
                    <a:pt x="987" y="3774"/>
                  </a:cubicBezTo>
                  <a:cubicBezTo>
                    <a:pt x="1301" y="3774"/>
                    <a:pt x="1642" y="3548"/>
                    <a:pt x="1876" y="3180"/>
                  </a:cubicBezTo>
                  <a:cubicBezTo>
                    <a:pt x="2317" y="2485"/>
                    <a:pt x="2887" y="337"/>
                    <a:pt x="2887" y="337"/>
                  </a:cubicBezTo>
                  <a:cubicBezTo>
                    <a:pt x="2887" y="337"/>
                    <a:pt x="2353" y="0"/>
                    <a:pt x="1754"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7"/>
            <p:cNvSpPr/>
            <p:nvPr/>
          </p:nvSpPr>
          <p:spPr>
            <a:xfrm>
              <a:off x="8465925" y="2760650"/>
              <a:ext cx="264675" cy="101075"/>
            </a:xfrm>
            <a:custGeom>
              <a:rect b="b" l="l" r="r" t="t"/>
              <a:pathLst>
                <a:path extrusionOk="0" h="4043" w="10587">
                  <a:moveTo>
                    <a:pt x="608" y="1"/>
                  </a:moveTo>
                  <a:cubicBezTo>
                    <a:pt x="307" y="1"/>
                    <a:pt x="46" y="240"/>
                    <a:pt x="39" y="558"/>
                  </a:cubicBezTo>
                  <a:cubicBezTo>
                    <a:pt x="21" y="1454"/>
                    <a:pt x="1" y="2900"/>
                    <a:pt x="58" y="3353"/>
                  </a:cubicBezTo>
                  <a:cubicBezTo>
                    <a:pt x="141" y="4026"/>
                    <a:pt x="1742" y="3858"/>
                    <a:pt x="2777" y="3901"/>
                  </a:cubicBezTo>
                  <a:cubicBezTo>
                    <a:pt x="3283" y="3921"/>
                    <a:pt x="5175" y="4043"/>
                    <a:pt x="6965" y="4043"/>
                  </a:cubicBezTo>
                  <a:cubicBezTo>
                    <a:pt x="8831" y="4043"/>
                    <a:pt x="10587" y="3911"/>
                    <a:pt x="10543" y="3395"/>
                  </a:cubicBezTo>
                  <a:cubicBezTo>
                    <a:pt x="10459" y="2384"/>
                    <a:pt x="8691" y="1584"/>
                    <a:pt x="7638" y="1374"/>
                  </a:cubicBezTo>
                  <a:cubicBezTo>
                    <a:pt x="6878" y="1222"/>
                    <a:pt x="4885" y="508"/>
                    <a:pt x="3831" y="122"/>
                  </a:cubicBezTo>
                  <a:cubicBezTo>
                    <a:pt x="3687" y="69"/>
                    <a:pt x="3538" y="45"/>
                    <a:pt x="3388" y="45"/>
                  </a:cubicBezTo>
                  <a:cubicBezTo>
                    <a:pt x="3197" y="45"/>
                    <a:pt x="3006" y="84"/>
                    <a:pt x="2823" y="156"/>
                  </a:cubicBezTo>
                  <a:cubicBezTo>
                    <a:pt x="2659" y="220"/>
                    <a:pt x="2453" y="245"/>
                    <a:pt x="2228" y="245"/>
                  </a:cubicBezTo>
                  <a:cubicBezTo>
                    <a:pt x="1750" y="245"/>
                    <a:pt x="1186" y="130"/>
                    <a:pt x="753" y="19"/>
                  </a:cubicBezTo>
                  <a:cubicBezTo>
                    <a:pt x="704" y="7"/>
                    <a:pt x="655" y="1"/>
                    <a:pt x="6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7"/>
            <p:cNvSpPr/>
            <p:nvPr/>
          </p:nvSpPr>
          <p:spPr>
            <a:xfrm>
              <a:off x="8613575" y="1887300"/>
              <a:ext cx="405500" cy="851150"/>
            </a:xfrm>
            <a:custGeom>
              <a:rect b="b" l="l" r="r" t="t"/>
              <a:pathLst>
                <a:path extrusionOk="0" h="34046" w="16220">
                  <a:moveTo>
                    <a:pt x="6614" y="0"/>
                  </a:moveTo>
                  <a:cubicBezTo>
                    <a:pt x="4503" y="0"/>
                    <a:pt x="0" y="1490"/>
                    <a:pt x="0" y="1490"/>
                  </a:cubicBezTo>
                  <a:cubicBezTo>
                    <a:pt x="0" y="1490"/>
                    <a:pt x="605" y="5366"/>
                    <a:pt x="2207" y="6834"/>
                  </a:cubicBezTo>
                  <a:cubicBezTo>
                    <a:pt x="2207" y="6834"/>
                    <a:pt x="11462" y="17018"/>
                    <a:pt x="11942" y="18982"/>
                  </a:cubicBezTo>
                  <a:cubicBezTo>
                    <a:pt x="12422" y="20947"/>
                    <a:pt x="8939" y="33821"/>
                    <a:pt x="8904" y="33958"/>
                  </a:cubicBezTo>
                  <a:cubicBezTo>
                    <a:pt x="8893" y="34002"/>
                    <a:pt x="9148" y="34045"/>
                    <a:pt x="9510" y="34045"/>
                  </a:cubicBezTo>
                  <a:cubicBezTo>
                    <a:pt x="10283" y="34045"/>
                    <a:pt x="11543" y="33846"/>
                    <a:pt x="11727" y="33016"/>
                  </a:cubicBezTo>
                  <a:cubicBezTo>
                    <a:pt x="11996" y="31796"/>
                    <a:pt x="16220" y="18542"/>
                    <a:pt x="15926" y="17572"/>
                  </a:cubicBezTo>
                  <a:cubicBezTo>
                    <a:pt x="15630" y="16602"/>
                    <a:pt x="7974" y="5099"/>
                    <a:pt x="7974" y="5099"/>
                  </a:cubicBezTo>
                  <a:cubicBezTo>
                    <a:pt x="7974" y="5099"/>
                    <a:pt x="8351" y="1367"/>
                    <a:pt x="7618" y="289"/>
                  </a:cubicBezTo>
                  <a:cubicBezTo>
                    <a:pt x="7478" y="83"/>
                    <a:pt x="7112" y="0"/>
                    <a:pt x="66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7"/>
            <p:cNvSpPr/>
            <p:nvPr/>
          </p:nvSpPr>
          <p:spPr>
            <a:xfrm>
              <a:off x="8494100" y="1903975"/>
              <a:ext cx="321225" cy="836275"/>
            </a:xfrm>
            <a:custGeom>
              <a:rect b="b" l="l" r="r" t="t"/>
              <a:pathLst>
                <a:path extrusionOk="0" h="33451" w="12849">
                  <a:moveTo>
                    <a:pt x="12720" y="0"/>
                  </a:moveTo>
                  <a:cubicBezTo>
                    <a:pt x="12720" y="0"/>
                    <a:pt x="4840" y="440"/>
                    <a:pt x="4779" y="1637"/>
                  </a:cubicBezTo>
                  <a:lnTo>
                    <a:pt x="6407" y="21704"/>
                  </a:lnTo>
                  <a:lnTo>
                    <a:pt x="0" y="32675"/>
                  </a:lnTo>
                  <a:cubicBezTo>
                    <a:pt x="0" y="32675"/>
                    <a:pt x="649" y="33450"/>
                    <a:pt x="1693" y="33450"/>
                  </a:cubicBezTo>
                  <a:cubicBezTo>
                    <a:pt x="1946" y="33450"/>
                    <a:pt x="2222" y="33405"/>
                    <a:pt x="2518" y="33291"/>
                  </a:cubicBezTo>
                  <a:cubicBezTo>
                    <a:pt x="4046" y="31312"/>
                    <a:pt x="10394" y="23422"/>
                    <a:pt x="10944" y="21874"/>
                  </a:cubicBezTo>
                  <a:cubicBezTo>
                    <a:pt x="11495" y="20327"/>
                    <a:pt x="10170" y="6670"/>
                    <a:pt x="10170" y="6670"/>
                  </a:cubicBezTo>
                  <a:cubicBezTo>
                    <a:pt x="10170" y="6670"/>
                    <a:pt x="12757" y="5106"/>
                    <a:pt x="12804" y="3782"/>
                  </a:cubicBezTo>
                  <a:cubicBezTo>
                    <a:pt x="12849" y="2459"/>
                    <a:pt x="12720" y="0"/>
                    <a:pt x="127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7"/>
            <p:cNvSpPr/>
            <p:nvPr/>
          </p:nvSpPr>
          <p:spPr>
            <a:xfrm>
              <a:off x="8636525" y="1498550"/>
              <a:ext cx="440700" cy="532825"/>
            </a:xfrm>
            <a:custGeom>
              <a:rect b="b" l="l" r="r" t="t"/>
              <a:pathLst>
                <a:path extrusionOk="0" h="21313" w="17628">
                  <a:moveTo>
                    <a:pt x="8186" y="1"/>
                  </a:moveTo>
                  <a:cubicBezTo>
                    <a:pt x="7433" y="1"/>
                    <a:pt x="6831" y="129"/>
                    <a:pt x="6604" y="482"/>
                  </a:cubicBezTo>
                  <a:cubicBezTo>
                    <a:pt x="5785" y="1759"/>
                    <a:pt x="0" y="16378"/>
                    <a:pt x="861" y="17884"/>
                  </a:cubicBezTo>
                  <a:cubicBezTo>
                    <a:pt x="1607" y="19192"/>
                    <a:pt x="5041" y="21312"/>
                    <a:pt x="6648" y="21312"/>
                  </a:cubicBezTo>
                  <a:cubicBezTo>
                    <a:pt x="6891" y="21312"/>
                    <a:pt x="7092" y="21264"/>
                    <a:pt x="7235" y="21157"/>
                  </a:cubicBezTo>
                  <a:cubicBezTo>
                    <a:pt x="8331" y="20345"/>
                    <a:pt x="16698" y="7459"/>
                    <a:pt x="17162" y="6264"/>
                  </a:cubicBezTo>
                  <a:cubicBezTo>
                    <a:pt x="17628" y="5068"/>
                    <a:pt x="16527" y="2924"/>
                    <a:pt x="15483" y="2291"/>
                  </a:cubicBezTo>
                  <a:lnTo>
                    <a:pt x="13143" y="872"/>
                  </a:lnTo>
                  <a:cubicBezTo>
                    <a:pt x="13143" y="872"/>
                    <a:pt x="10152" y="1"/>
                    <a:pt x="8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7"/>
            <p:cNvSpPr/>
            <p:nvPr/>
          </p:nvSpPr>
          <p:spPr>
            <a:xfrm>
              <a:off x="8602500" y="1489275"/>
              <a:ext cx="362600" cy="533675"/>
            </a:xfrm>
            <a:custGeom>
              <a:rect b="b" l="l" r="r" t="t"/>
              <a:pathLst>
                <a:path extrusionOk="0" h="21347" w="14504">
                  <a:moveTo>
                    <a:pt x="9280" y="1"/>
                  </a:moveTo>
                  <a:cubicBezTo>
                    <a:pt x="7501" y="1"/>
                    <a:pt x="7290" y="813"/>
                    <a:pt x="7290" y="813"/>
                  </a:cubicBezTo>
                  <a:cubicBezTo>
                    <a:pt x="7290" y="813"/>
                    <a:pt x="4463" y="7076"/>
                    <a:pt x="4025" y="8288"/>
                  </a:cubicBezTo>
                  <a:cubicBezTo>
                    <a:pt x="3585" y="9500"/>
                    <a:pt x="1" y="17854"/>
                    <a:pt x="1" y="17854"/>
                  </a:cubicBezTo>
                  <a:cubicBezTo>
                    <a:pt x="1701" y="21091"/>
                    <a:pt x="4312" y="21347"/>
                    <a:pt x="5094" y="21347"/>
                  </a:cubicBezTo>
                  <a:cubicBezTo>
                    <a:pt x="5241" y="21347"/>
                    <a:pt x="5323" y="21338"/>
                    <a:pt x="5323" y="21338"/>
                  </a:cubicBezTo>
                  <a:cubicBezTo>
                    <a:pt x="6959" y="19816"/>
                    <a:pt x="10040" y="11492"/>
                    <a:pt x="10040" y="11492"/>
                  </a:cubicBezTo>
                  <a:lnTo>
                    <a:pt x="14504" y="1243"/>
                  </a:lnTo>
                  <a:cubicBezTo>
                    <a:pt x="11994" y="296"/>
                    <a:pt x="10352" y="1"/>
                    <a:pt x="92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7"/>
            <p:cNvSpPr/>
            <p:nvPr/>
          </p:nvSpPr>
          <p:spPr>
            <a:xfrm>
              <a:off x="8815300" y="1583250"/>
              <a:ext cx="262625" cy="488025"/>
            </a:xfrm>
            <a:custGeom>
              <a:rect b="b" l="l" r="r" t="t"/>
              <a:pathLst>
                <a:path extrusionOk="0" h="19521" w="10505">
                  <a:moveTo>
                    <a:pt x="9968" y="1"/>
                  </a:moveTo>
                  <a:cubicBezTo>
                    <a:pt x="9488" y="1"/>
                    <a:pt x="8230" y="197"/>
                    <a:pt x="7174" y="2068"/>
                  </a:cubicBezTo>
                  <a:cubicBezTo>
                    <a:pt x="5837" y="4435"/>
                    <a:pt x="2311" y="9629"/>
                    <a:pt x="2311" y="9629"/>
                  </a:cubicBezTo>
                  <a:cubicBezTo>
                    <a:pt x="2311" y="9629"/>
                    <a:pt x="1" y="17385"/>
                    <a:pt x="84" y="17769"/>
                  </a:cubicBezTo>
                  <a:cubicBezTo>
                    <a:pt x="168" y="18154"/>
                    <a:pt x="572" y="18891"/>
                    <a:pt x="1386" y="19499"/>
                  </a:cubicBezTo>
                  <a:cubicBezTo>
                    <a:pt x="1405" y="19514"/>
                    <a:pt x="1427" y="19521"/>
                    <a:pt x="1451" y="19521"/>
                  </a:cubicBezTo>
                  <a:cubicBezTo>
                    <a:pt x="2435" y="19521"/>
                    <a:pt x="7199" y="7623"/>
                    <a:pt x="7199" y="7623"/>
                  </a:cubicBezTo>
                  <a:cubicBezTo>
                    <a:pt x="7199" y="7623"/>
                    <a:pt x="10505" y="3483"/>
                    <a:pt x="10277" y="2545"/>
                  </a:cubicBezTo>
                  <a:cubicBezTo>
                    <a:pt x="10050" y="1607"/>
                    <a:pt x="10167" y="15"/>
                    <a:pt x="10167" y="15"/>
                  </a:cubicBezTo>
                  <a:cubicBezTo>
                    <a:pt x="10167" y="15"/>
                    <a:pt x="10095" y="1"/>
                    <a:pt x="99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7"/>
            <p:cNvSpPr/>
            <p:nvPr/>
          </p:nvSpPr>
          <p:spPr>
            <a:xfrm>
              <a:off x="8917725" y="1229625"/>
              <a:ext cx="305250" cy="359900"/>
            </a:xfrm>
            <a:custGeom>
              <a:rect b="b" l="l" r="r" t="t"/>
              <a:pathLst>
                <a:path extrusionOk="0" h="14396" w="12210">
                  <a:moveTo>
                    <a:pt x="6088" y="0"/>
                  </a:moveTo>
                  <a:cubicBezTo>
                    <a:pt x="3547" y="0"/>
                    <a:pt x="1660" y="2009"/>
                    <a:pt x="937" y="4080"/>
                  </a:cubicBezTo>
                  <a:cubicBezTo>
                    <a:pt x="0" y="6759"/>
                    <a:pt x="917" y="9961"/>
                    <a:pt x="1650" y="10413"/>
                  </a:cubicBezTo>
                  <a:cubicBezTo>
                    <a:pt x="2385" y="10865"/>
                    <a:pt x="1056" y="12627"/>
                    <a:pt x="1056" y="12627"/>
                  </a:cubicBezTo>
                  <a:cubicBezTo>
                    <a:pt x="1056" y="12627"/>
                    <a:pt x="2118" y="14396"/>
                    <a:pt x="3492" y="14396"/>
                  </a:cubicBezTo>
                  <a:cubicBezTo>
                    <a:pt x="3822" y="14396"/>
                    <a:pt x="4171" y="14293"/>
                    <a:pt x="4527" y="14039"/>
                  </a:cubicBezTo>
                  <a:lnTo>
                    <a:pt x="5171" y="12456"/>
                  </a:lnTo>
                  <a:cubicBezTo>
                    <a:pt x="5171" y="12456"/>
                    <a:pt x="6065" y="12779"/>
                    <a:pt x="7097" y="12779"/>
                  </a:cubicBezTo>
                  <a:cubicBezTo>
                    <a:pt x="8079" y="12779"/>
                    <a:pt x="9186" y="12486"/>
                    <a:pt x="9764" y="11340"/>
                  </a:cubicBezTo>
                  <a:cubicBezTo>
                    <a:pt x="10948" y="8992"/>
                    <a:pt x="10990" y="7503"/>
                    <a:pt x="10990" y="7503"/>
                  </a:cubicBezTo>
                  <a:cubicBezTo>
                    <a:pt x="10990" y="7503"/>
                    <a:pt x="12210" y="2316"/>
                    <a:pt x="8483" y="570"/>
                  </a:cubicBezTo>
                  <a:cubicBezTo>
                    <a:pt x="7637" y="174"/>
                    <a:pt x="6834" y="0"/>
                    <a:pt x="6088" y="0"/>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7"/>
            <p:cNvSpPr/>
            <p:nvPr/>
          </p:nvSpPr>
          <p:spPr>
            <a:xfrm>
              <a:off x="8924325" y="1196800"/>
              <a:ext cx="354675" cy="313500"/>
            </a:xfrm>
            <a:custGeom>
              <a:rect b="b" l="l" r="r" t="t"/>
              <a:pathLst>
                <a:path extrusionOk="0" h="12540" w="14187">
                  <a:moveTo>
                    <a:pt x="4528" y="1"/>
                  </a:moveTo>
                  <a:cubicBezTo>
                    <a:pt x="4104" y="1"/>
                    <a:pt x="3595" y="594"/>
                    <a:pt x="3595" y="594"/>
                  </a:cubicBezTo>
                  <a:cubicBezTo>
                    <a:pt x="3595" y="594"/>
                    <a:pt x="3379" y="581"/>
                    <a:pt x="3110" y="581"/>
                  </a:cubicBezTo>
                  <a:cubicBezTo>
                    <a:pt x="2635" y="581"/>
                    <a:pt x="1996" y="620"/>
                    <a:pt x="2089" y="837"/>
                  </a:cubicBezTo>
                  <a:cubicBezTo>
                    <a:pt x="2234" y="1176"/>
                    <a:pt x="2844" y="1315"/>
                    <a:pt x="2844" y="1315"/>
                  </a:cubicBezTo>
                  <a:cubicBezTo>
                    <a:pt x="2844" y="1315"/>
                    <a:pt x="552" y="2392"/>
                    <a:pt x="276" y="5890"/>
                  </a:cubicBezTo>
                  <a:cubicBezTo>
                    <a:pt x="1" y="9387"/>
                    <a:pt x="276" y="10068"/>
                    <a:pt x="276" y="10068"/>
                  </a:cubicBezTo>
                  <a:cubicBezTo>
                    <a:pt x="276" y="10068"/>
                    <a:pt x="344" y="12540"/>
                    <a:pt x="1151" y="12540"/>
                  </a:cubicBezTo>
                  <a:cubicBezTo>
                    <a:pt x="1278" y="12540"/>
                    <a:pt x="1425" y="12478"/>
                    <a:pt x="1592" y="12334"/>
                  </a:cubicBezTo>
                  <a:cubicBezTo>
                    <a:pt x="2818" y="11283"/>
                    <a:pt x="1507" y="9728"/>
                    <a:pt x="1507" y="9387"/>
                  </a:cubicBezTo>
                  <a:cubicBezTo>
                    <a:pt x="1507" y="9047"/>
                    <a:pt x="1021" y="7493"/>
                    <a:pt x="1652" y="6910"/>
                  </a:cubicBezTo>
                  <a:cubicBezTo>
                    <a:pt x="1788" y="6785"/>
                    <a:pt x="1920" y="6735"/>
                    <a:pt x="2044" y="6735"/>
                  </a:cubicBezTo>
                  <a:cubicBezTo>
                    <a:pt x="2498" y="6735"/>
                    <a:pt x="2844" y="7396"/>
                    <a:pt x="2844" y="7396"/>
                  </a:cubicBezTo>
                  <a:cubicBezTo>
                    <a:pt x="2844" y="7396"/>
                    <a:pt x="2284" y="8951"/>
                    <a:pt x="2527" y="9096"/>
                  </a:cubicBezTo>
                  <a:cubicBezTo>
                    <a:pt x="2574" y="9124"/>
                    <a:pt x="2639" y="9138"/>
                    <a:pt x="2714" y="9138"/>
                  </a:cubicBezTo>
                  <a:cubicBezTo>
                    <a:pt x="3028" y="9138"/>
                    <a:pt x="3517" y="8902"/>
                    <a:pt x="3596" y="8511"/>
                  </a:cubicBezTo>
                  <a:cubicBezTo>
                    <a:pt x="3692" y="8027"/>
                    <a:pt x="3742" y="7007"/>
                    <a:pt x="3839" y="6812"/>
                  </a:cubicBezTo>
                  <a:cubicBezTo>
                    <a:pt x="3935" y="6619"/>
                    <a:pt x="4809" y="6230"/>
                    <a:pt x="4907" y="5987"/>
                  </a:cubicBezTo>
                  <a:cubicBezTo>
                    <a:pt x="5004" y="5744"/>
                    <a:pt x="4859" y="4771"/>
                    <a:pt x="4859" y="4771"/>
                  </a:cubicBezTo>
                  <a:lnTo>
                    <a:pt x="4859" y="4771"/>
                  </a:lnTo>
                  <a:cubicBezTo>
                    <a:pt x="4859" y="4771"/>
                    <a:pt x="7934" y="6623"/>
                    <a:pt x="10409" y="6623"/>
                  </a:cubicBezTo>
                  <a:cubicBezTo>
                    <a:pt x="10853" y="6623"/>
                    <a:pt x="11277" y="6564"/>
                    <a:pt x="11661" y="6424"/>
                  </a:cubicBezTo>
                  <a:cubicBezTo>
                    <a:pt x="14187" y="5500"/>
                    <a:pt x="13944" y="2779"/>
                    <a:pt x="12778" y="2052"/>
                  </a:cubicBezTo>
                  <a:cubicBezTo>
                    <a:pt x="12390" y="1809"/>
                    <a:pt x="12087" y="1728"/>
                    <a:pt x="11857" y="1728"/>
                  </a:cubicBezTo>
                  <a:cubicBezTo>
                    <a:pt x="11396" y="1728"/>
                    <a:pt x="11223" y="2052"/>
                    <a:pt x="11223" y="2052"/>
                  </a:cubicBezTo>
                  <a:cubicBezTo>
                    <a:pt x="11223" y="2052"/>
                    <a:pt x="10457" y="1482"/>
                    <a:pt x="9914" y="1482"/>
                  </a:cubicBezTo>
                  <a:cubicBezTo>
                    <a:pt x="9728" y="1482"/>
                    <a:pt x="9568" y="1549"/>
                    <a:pt x="9474" y="1728"/>
                  </a:cubicBezTo>
                  <a:cubicBezTo>
                    <a:pt x="9474" y="1728"/>
                    <a:pt x="6349" y="543"/>
                    <a:pt x="5179" y="543"/>
                  </a:cubicBezTo>
                  <a:cubicBezTo>
                    <a:pt x="5043" y="543"/>
                    <a:pt x="4934" y="558"/>
                    <a:pt x="4859" y="594"/>
                  </a:cubicBezTo>
                  <a:lnTo>
                    <a:pt x="4130" y="934"/>
                  </a:lnTo>
                  <a:cubicBezTo>
                    <a:pt x="4130" y="934"/>
                    <a:pt x="5052" y="108"/>
                    <a:pt x="4616" y="10"/>
                  </a:cubicBezTo>
                  <a:cubicBezTo>
                    <a:pt x="4587" y="4"/>
                    <a:pt x="4558" y="1"/>
                    <a:pt x="45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7"/>
            <p:cNvSpPr/>
            <p:nvPr/>
          </p:nvSpPr>
          <p:spPr>
            <a:xfrm>
              <a:off x="8842825" y="1502850"/>
              <a:ext cx="137550" cy="300200"/>
            </a:xfrm>
            <a:custGeom>
              <a:rect b="b" l="l" r="r" t="t"/>
              <a:pathLst>
                <a:path extrusionOk="0" h="12008" w="5502">
                  <a:moveTo>
                    <a:pt x="3604" y="0"/>
                  </a:moveTo>
                  <a:cubicBezTo>
                    <a:pt x="3030" y="0"/>
                    <a:pt x="2519" y="28"/>
                    <a:pt x="2473" y="125"/>
                  </a:cubicBezTo>
                  <a:cubicBezTo>
                    <a:pt x="2365" y="352"/>
                    <a:pt x="3165" y="1770"/>
                    <a:pt x="3165" y="1770"/>
                  </a:cubicBezTo>
                  <a:cubicBezTo>
                    <a:pt x="3165" y="1770"/>
                    <a:pt x="0" y="6213"/>
                    <a:pt x="173" y="8482"/>
                  </a:cubicBezTo>
                  <a:cubicBezTo>
                    <a:pt x="345" y="10751"/>
                    <a:pt x="144" y="12007"/>
                    <a:pt x="144" y="12007"/>
                  </a:cubicBezTo>
                  <a:cubicBezTo>
                    <a:pt x="144" y="12007"/>
                    <a:pt x="5502" y="875"/>
                    <a:pt x="5282" y="52"/>
                  </a:cubicBezTo>
                  <a:cubicBezTo>
                    <a:pt x="5282" y="52"/>
                    <a:pt x="4385" y="0"/>
                    <a:pt x="36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7"/>
            <p:cNvSpPr/>
            <p:nvPr/>
          </p:nvSpPr>
          <p:spPr>
            <a:xfrm>
              <a:off x="8873075" y="1544525"/>
              <a:ext cx="209300" cy="279450"/>
            </a:xfrm>
            <a:custGeom>
              <a:rect b="b" l="l" r="r" t="t"/>
              <a:pathLst>
                <a:path extrusionOk="0" h="11178" w="8372">
                  <a:moveTo>
                    <a:pt x="6661" y="1"/>
                  </a:moveTo>
                  <a:cubicBezTo>
                    <a:pt x="5867" y="305"/>
                    <a:pt x="0" y="11178"/>
                    <a:pt x="0" y="11178"/>
                  </a:cubicBezTo>
                  <a:cubicBezTo>
                    <a:pt x="0" y="11178"/>
                    <a:pt x="900" y="10277"/>
                    <a:pt x="2837" y="9085"/>
                  </a:cubicBezTo>
                  <a:cubicBezTo>
                    <a:pt x="4773" y="7893"/>
                    <a:pt x="6514" y="2723"/>
                    <a:pt x="6514" y="2723"/>
                  </a:cubicBezTo>
                  <a:cubicBezTo>
                    <a:pt x="6514" y="2723"/>
                    <a:pt x="8132" y="2539"/>
                    <a:pt x="8252" y="2317"/>
                  </a:cubicBezTo>
                  <a:cubicBezTo>
                    <a:pt x="8371" y="2094"/>
                    <a:pt x="6661" y="1"/>
                    <a:pt x="66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7"/>
            <p:cNvSpPr/>
            <p:nvPr/>
          </p:nvSpPr>
          <p:spPr>
            <a:xfrm>
              <a:off x="8377475" y="1498550"/>
              <a:ext cx="468625" cy="295450"/>
            </a:xfrm>
            <a:custGeom>
              <a:rect b="b" l="l" r="r" t="t"/>
              <a:pathLst>
                <a:path extrusionOk="0" h="11818" w="18745">
                  <a:moveTo>
                    <a:pt x="17130" y="1"/>
                  </a:moveTo>
                  <a:cubicBezTo>
                    <a:pt x="17072" y="1"/>
                    <a:pt x="17012" y="7"/>
                    <a:pt x="16950" y="21"/>
                  </a:cubicBezTo>
                  <a:cubicBezTo>
                    <a:pt x="16950" y="21"/>
                    <a:pt x="8064" y="1918"/>
                    <a:pt x="7227" y="2555"/>
                  </a:cubicBezTo>
                  <a:cubicBezTo>
                    <a:pt x="6389" y="3192"/>
                    <a:pt x="1" y="9352"/>
                    <a:pt x="1" y="9352"/>
                  </a:cubicBezTo>
                  <a:cubicBezTo>
                    <a:pt x="1" y="9352"/>
                    <a:pt x="645" y="11817"/>
                    <a:pt x="2466" y="11817"/>
                  </a:cubicBezTo>
                  <a:cubicBezTo>
                    <a:pt x="2624" y="11817"/>
                    <a:pt x="2791" y="11799"/>
                    <a:pt x="2968" y="11758"/>
                  </a:cubicBezTo>
                  <a:cubicBezTo>
                    <a:pt x="5173" y="11254"/>
                    <a:pt x="7595" y="6386"/>
                    <a:pt x="8476" y="6386"/>
                  </a:cubicBezTo>
                  <a:cubicBezTo>
                    <a:pt x="9356" y="6386"/>
                    <a:pt x="16658" y="4257"/>
                    <a:pt x="17723" y="3876"/>
                  </a:cubicBezTo>
                  <a:cubicBezTo>
                    <a:pt x="18745" y="3511"/>
                    <a:pt x="18476" y="1"/>
                    <a:pt x="171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7"/>
            <p:cNvSpPr/>
            <p:nvPr/>
          </p:nvSpPr>
          <p:spPr>
            <a:xfrm>
              <a:off x="9227450" y="1478550"/>
              <a:ext cx="113025" cy="151450"/>
            </a:xfrm>
            <a:custGeom>
              <a:rect b="b" l="l" r="r" t="t"/>
              <a:pathLst>
                <a:path extrusionOk="0" h="6058" w="4521">
                  <a:moveTo>
                    <a:pt x="3189" y="1"/>
                  </a:moveTo>
                  <a:cubicBezTo>
                    <a:pt x="2411" y="1"/>
                    <a:pt x="1228" y="621"/>
                    <a:pt x="902" y="621"/>
                  </a:cubicBezTo>
                  <a:cubicBezTo>
                    <a:pt x="450" y="621"/>
                    <a:pt x="0" y="2369"/>
                    <a:pt x="0" y="2706"/>
                  </a:cubicBezTo>
                  <a:cubicBezTo>
                    <a:pt x="0" y="3045"/>
                    <a:pt x="902" y="3949"/>
                    <a:pt x="902" y="3949"/>
                  </a:cubicBezTo>
                  <a:lnTo>
                    <a:pt x="531" y="5286"/>
                  </a:lnTo>
                  <a:cubicBezTo>
                    <a:pt x="657" y="5881"/>
                    <a:pt x="962" y="6058"/>
                    <a:pt x="1280" y="6058"/>
                  </a:cubicBezTo>
                  <a:cubicBezTo>
                    <a:pt x="1744" y="6058"/>
                    <a:pt x="2236" y="5679"/>
                    <a:pt x="2236" y="5679"/>
                  </a:cubicBezTo>
                  <a:lnTo>
                    <a:pt x="2592" y="4509"/>
                  </a:lnTo>
                  <a:cubicBezTo>
                    <a:pt x="2592" y="4509"/>
                    <a:pt x="3606" y="4285"/>
                    <a:pt x="3776" y="3949"/>
                  </a:cubicBezTo>
                  <a:cubicBezTo>
                    <a:pt x="3945" y="3613"/>
                    <a:pt x="4008" y="2706"/>
                    <a:pt x="4008" y="2706"/>
                  </a:cubicBezTo>
                  <a:cubicBezTo>
                    <a:pt x="4521" y="2085"/>
                    <a:pt x="3832" y="1240"/>
                    <a:pt x="3832" y="1240"/>
                  </a:cubicBezTo>
                  <a:cubicBezTo>
                    <a:pt x="3832" y="1240"/>
                    <a:pt x="4227" y="1240"/>
                    <a:pt x="3832" y="340"/>
                  </a:cubicBezTo>
                  <a:cubicBezTo>
                    <a:pt x="3723" y="91"/>
                    <a:pt x="3486" y="1"/>
                    <a:pt x="3189" y="1"/>
                  </a:cubicBezTo>
                  <a:close/>
                </a:path>
              </a:pathLst>
            </a:custGeom>
            <a:solidFill>
              <a:srgbClr val="FAC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7"/>
            <p:cNvSpPr/>
            <p:nvPr/>
          </p:nvSpPr>
          <p:spPr>
            <a:xfrm>
              <a:off x="9268950" y="1400550"/>
              <a:ext cx="21925" cy="109725"/>
            </a:xfrm>
            <a:custGeom>
              <a:rect b="b" l="l" r="r" t="t"/>
              <a:pathLst>
                <a:path extrusionOk="0" h="4389" w="877">
                  <a:moveTo>
                    <a:pt x="439" y="1"/>
                  </a:moveTo>
                  <a:cubicBezTo>
                    <a:pt x="197" y="1"/>
                    <a:pt x="2" y="197"/>
                    <a:pt x="1" y="439"/>
                  </a:cubicBezTo>
                  <a:lnTo>
                    <a:pt x="1" y="3952"/>
                  </a:lnTo>
                  <a:cubicBezTo>
                    <a:pt x="2" y="4193"/>
                    <a:pt x="197" y="4388"/>
                    <a:pt x="439" y="4388"/>
                  </a:cubicBezTo>
                  <a:cubicBezTo>
                    <a:pt x="680" y="4388"/>
                    <a:pt x="875" y="4192"/>
                    <a:pt x="877" y="3952"/>
                  </a:cubicBezTo>
                  <a:lnTo>
                    <a:pt x="877" y="439"/>
                  </a:lnTo>
                  <a:cubicBezTo>
                    <a:pt x="875" y="197"/>
                    <a:pt x="680" y="1"/>
                    <a:pt x="4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7"/>
            <p:cNvSpPr/>
            <p:nvPr/>
          </p:nvSpPr>
          <p:spPr>
            <a:xfrm>
              <a:off x="9221450" y="1346850"/>
              <a:ext cx="116950" cy="116950"/>
            </a:xfrm>
            <a:custGeom>
              <a:rect b="b" l="l" r="r" t="t"/>
              <a:pathLst>
                <a:path extrusionOk="0" h="4678" w="4678">
                  <a:moveTo>
                    <a:pt x="2339" y="1"/>
                  </a:moveTo>
                  <a:cubicBezTo>
                    <a:pt x="1046" y="1"/>
                    <a:pt x="0" y="1047"/>
                    <a:pt x="0" y="2339"/>
                  </a:cubicBezTo>
                  <a:cubicBezTo>
                    <a:pt x="0" y="3630"/>
                    <a:pt x="1046" y="4678"/>
                    <a:pt x="2339" y="4678"/>
                  </a:cubicBezTo>
                  <a:cubicBezTo>
                    <a:pt x="3631" y="4678"/>
                    <a:pt x="4677" y="3630"/>
                    <a:pt x="4677" y="2339"/>
                  </a:cubicBezTo>
                  <a:cubicBezTo>
                    <a:pt x="4677" y="1047"/>
                    <a:pt x="3631" y="1"/>
                    <a:pt x="23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7"/>
            <p:cNvSpPr/>
            <p:nvPr/>
          </p:nvSpPr>
          <p:spPr>
            <a:xfrm>
              <a:off x="9238550" y="1363950"/>
              <a:ext cx="82750" cy="82700"/>
            </a:xfrm>
            <a:custGeom>
              <a:rect b="b" l="l" r="r" t="t"/>
              <a:pathLst>
                <a:path extrusionOk="0" h="3308" w="3310">
                  <a:moveTo>
                    <a:pt x="1655" y="1"/>
                  </a:moveTo>
                  <a:cubicBezTo>
                    <a:pt x="742" y="1"/>
                    <a:pt x="0" y="742"/>
                    <a:pt x="0" y="1655"/>
                  </a:cubicBezTo>
                  <a:cubicBezTo>
                    <a:pt x="0" y="2568"/>
                    <a:pt x="742" y="3308"/>
                    <a:pt x="1655" y="3308"/>
                  </a:cubicBezTo>
                  <a:cubicBezTo>
                    <a:pt x="2568" y="3308"/>
                    <a:pt x="3309" y="2568"/>
                    <a:pt x="3309" y="1655"/>
                  </a:cubicBezTo>
                  <a:cubicBezTo>
                    <a:pt x="3309" y="742"/>
                    <a:pt x="2568" y="1"/>
                    <a:pt x="1655" y="1"/>
                  </a:cubicBezTo>
                  <a:close/>
                </a:path>
              </a:pathLst>
            </a:custGeom>
            <a:solidFill>
              <a:srgbClr val="C6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47"/>
          <p:cNvGrpSpPr/>
          <p:nvPr/>
        </p:nvGrpSpPr>
        <p:grpSpPr>
          <a:xfrm rot="-1897328">
            <a:off x="7257678" y="604937"/>
            <a:ext cx="706380" cy="519185"/>
            <a:chOff x="-8028425" y="2418950"/>
            <a:chExt cx="706400" cy="519200"/>
          </a:xfrm>
        </p:grpSpPr>
        <p:sp>
          <p:nvSpPr>
            <p:cNvPr id="899" name="Google Shape;899;p47"/>
            <p:cNvSpPr/>
            <p:nvPr/>
          </p:nvSpPr>
          <p:spPr>
            <a:xfrm>
              <a:off x="-8028425" y="2418950"/>
              <a:ext cx="706400" cy="519200"/>
            </a:xfrm>
            <a:custGeom>
              <a:rect b="b" l="l" r="r" t="t"/>
              <a:pathLst>
                <a:path extrusionOk="0" h="20768" w="28256">
                  <a:moveTo>
                    <a:pt x="28256" y="1"/>
                  </a:moveTo>
                  <a:lnTo>
                    <a:pt x="1" y="2479"/>
                  </a:lnTo>
                  <a:lnTo>
                    <a:pt x="17007" y="20768"/>
                  </a:lnTo>
                  <a:lnTo>
                    <a:pt x="21779" y="11655"/>
                  </a:lnTo>
                  <a:lnTo>
                    <a:pt x="25794" y="13284"/>
                  </a:lnTo>
                  <a:lnTo>
                    <a:pt x="25314" y="5545"/>
                  </a:lnTo>
                  <a:lnTo>
                    <a:pt x="282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7"/>
            <p:cNvSpPr/>
            <p:nvPr/>
          </p:nvSpPr>
          <p:spPr>
            <a:xfrm>
              <a:off x="-8028425" y="2480925"/>
              <a:ext cx="644875" cy="270150"/>
            </a:xfrm>
            <a:custGeom>
              <a:rect b="b" l="l" r="r" t="t"/>
              <a:pathLst>
                <a:path extrusionOk="0" h="10806" w="25795">
                  <a:moveTo>
                    <a:pt x="1" y="0"/>
                  </a:moveTo>
                  <a:lnTo>
                    <a:pt x="21779" y="9176"/>
                  </a:lnTo>
                  <a:lnTo>
                    <a:pt x="25794" y="10805"/>
                  </a:lnTo>
                  <a:lnTo>
                    <a:pt x="25314" y="306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2"/>
          <p:cNvSpPr txBox="1"/>
          <p:nvPr>
            <p:ph type="ctrTitle"/>
          </p:nvPr>
        </p:nvSpPr>
        <p:spPr>
          <a:xfrm>
            <a:off x="516500" y="140050"/>
            <a:ext cx="5086500" cy="1336800"/>
          </a:xfrm>
          <a:prstGeom prst="rect">
            <a:avLst/>
          </a:prstGeom>
          <a:effectLst>
            <a:outerShdw blurRad="57150" rotWithShape="0" algn="bl" dir="5400000" dist="19050">
              <a:schemeClr val="accent3">
                <a:alpha val="72000"/>
              </a:scheme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t>Survey Time!</a:t>
            </a:r>
            <a:endParaRPr/>
          </a:p>
        </p:txBody>
      </p:sp>
      <p:pic>
        <p:nvPicPr>
          <p:cNvPr id="351" name="Google Shape;351;p32">
            <a:hlinkClick r:id="rId3"/>
          </p:cNvPr>
          <p:cNvPicPr preferRelativeResize="0"/>
          <p:nvPr/>
        </p:nvPicPr>
        <p:blipFill>
          <a:blip r:embed="rId4">
            <a:alphaModFix/>
          </a:blip>
          <a:stretch>
            <a:fillRect/>
          </a:stretch>
        </p:blipFill>
        <p:spPr>
          <a:xfrm>
            <a:off x="773437" y="1707925"/>
            <a:ext cx="5352873" cy="2684275"/>
          </a:xfrm>
          <a:prstGeom prst="rect">
            <a:avLst/>
          </a:prstGeom>
          <a:noFill/>
          <a:ln cap="flat" cmpd="sng" w="28575">
            <a:solidFill>
              <a:schemeClr val="dk2"/>
            </a:solidFill>
            <a:prstDash val="dot"/>
            <a:round/>
            <a:headEnd len="sm" w="sm" type="none"/>
            <a:tailEnd len="sm" w="sm" type="none"/>
          </a:ln>
        </p:spPr>
      </p:pic>
      <p:pic>
        <p:nvPicPr>
          <p:cNvPr id="352" name="Google Shape;352;p32"/>
          <p:cNvPicPr preferRelativeResize="0"/>
          <p:nvPr/>
        </p:nvPicPr>
        <p:blipFill>
          <a:blip r:embed="rId5">
            <a:alphaModFix/>
          </a:blip>
          <a:stretch>
            <a:fillRect/>
          </a:stretch>
        </p:blipFill>
        <p:spPr>
          <a:xfrm>
            <a:off x="6266635" y="1635425"/>
            <a:ext cx="2712889" cy="2756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1000"/>
                                        <p:tgtEl>
                                          <p:spTgt spid="3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3"/>
          <p:cNvSpPr txBox="1"/>
          <p:nvPr>
            <p:ph type="title"/>
          </p:nvPr>
        </p:nvSpPr>
        <p:spPr>
          <a:xfrm>
            <a:off x="311700" y="455702"/>
            <a:ext cx="8520600" cy="572700"/>
          </a:xfrm>
          <a:prstGeom prst="rect">
            <a:avLst/>
          </a:prstGeom>
          <a:effectLst>
            <a:outerShdw blurRad="57150" rotWithShape="0" algn="bl" dir="5400000" dist="19050">
              <a:schemeClr val="accent6">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300"/>
              <a:t>A-G </a:t>
            </a:r>
            <a:r>
              <a:rPr lang="en" sz="3300"/>
              <a:t>Requirements</a:t>
            </a:r>
            <a:endParaRPr sz="3300"/>
          </a:p>
        </p:txBody>
      </p:sp>
      <p:cxnSp>
        <p:nvCxnSpPr>
          <p:cNvPr id="358" name="Google Shape;358;p33"/>
          <p:cNvCxnSpPr/>
          <p:nvPr/>
        </p:nvCxnSpPr>
        <p:spPr>
          <a:xfrm>
            <a:off x="1213063" y="3092840"/>
            <a:ext cx="6717900" cy="0"/>
          </a:xfrm>
          <a:prstGeom prst="straightConnector1">
            <a:avLst/>
          </a:prstGeom>
          <a:noFill/>
          <a:ln cap="flat" cmpd="sng" w="38100">
            <a:solidFill>
              <a:schemeClr val="lt1"/>
            </a:solidFill>
            <a:prstDash val="solid"/>
            <a:round/>
            <a:headEnd len="med" w="med" type="none"/>
            <a:tailEnd len="med" w="med" type="none"/>
          </a:ln>
        </p:spPr>
      </p:cxnSp>
      <p:grpSp>
        <p:nvGrpSpPr>
          <p:cNvPr id="359" name="Google Shape;359;p33"/>
          <p:cNvGrpSpPr/>
          <p:nvPr/>
        </p:nvGrpSpPr>
        <p:grpSpPr>
          <a:xfrm>
            <a:off x="7792689" y="3198066"/>
            <a:ext cx="1217713" cy="1847918"/>
            <a:chOff x="9889225" y="968488"/>
            <a:chExt cx="900675" cy="1553525"/>
          </a:xfrm>
        </p:grpSpPr>
        <p:sp>
          <p:nvSpPr>
            <p:cNvPr id="360" name="Google Shape;360;p33"/>
            <p:cNvSpPr/>
            <p:nvPr/>
          </p:nvSpPr>
          <p:spPr>
            <a:xfrm>
              <a:off x="10218100" y="2445463"/>
              <a:ext cx="242300" cy="76550"/>
            </a:xfrm>
            <a:custGeom>
              <a:rect b="b" l="l" r="r" t="t"/>
              <a:pathLst>
                <a:path extrusionOk="0" h="3062" w="9692">
                  <a:moveTo>
                    <a:pt x="698" y="0"/>
                  </a:moveTo>
                  <a:cubicBezTo>
                    <a:pt x="347" y="0"/>
                    <a:pt x="56" y="272"/>
                    <a:pt x="28" y="622"/>
                  </a:cubicBezTo>
                  <a:cubicBezTo>
                    <a:pt x="1" y="974"/>
                    <a:pt x="249" y="1286"/>
                    <a:pt x="597" y="1340"/>
                  </a:cubicBezTo>
                  <a:cubicBezTo>
                    <a:pt x="863" y="2310"/>
                    <a:pt x="2649" y="3061"/>
                    <a:pt x="4815" y="3061"/>
                  </a:cubicBezTo>
                  <a:cubicBezTo>
                    <a:pt x="6975" y="3061"/>
                    <a:pt x="8755" y="2315"/>
                    <a:pt x="9030" y="1349"/>
                  </a:cubicBezTo>
                  <a:cubicBezTo>
                    <a:pt x="9397" y="1340"/>
                    <a:pt x="9690" y="1042"/>
                    <a:pt x="9692" y="675"/>
                  </a:cubicBezTo>
                  <a:cubicBezTo>
                    <a:pt x="9690" y="302"/>
                    <a:pt x="9388" y="2"/>
                    <a:pt x="9015" y="0"/>
                  </a:cubicBezTo>
                  <a:lnTo>
                    <a:pt x="701" y="0"/>
                  </a:lnTo>
                  <a:cubicBezTo>
                    <a:pt x="700" y="0"/>
                    <a:pt x="699" y="0"/>
                    <a:pt x="6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a:off x="10185475" y="2266588"/>
              <a:ext cx="306375" cy="195125"/>
            </a:xfrm>
            <a:custGeom>
              <a:rect b="b" l="l" r="r" t="t"/>
              <a:pathLst>
                <a:path extrusionOk="0" h="7805" w="12255">
                  <a:moveTo>
                    <a:pt x="851" y="1"/>
                  </a:moveTo>
                  <a:cubicBezTo>
                    <a:pt x="519" y="1"/>
                    <a:pt x="229" y="227"/>
                    <a:pt x="151" y="549"/>
                  </a:cubicBezTo>
                  <a:cubicBezTo>
                    <a:pt x="73" y="872"/>
                    <a:pt x="226" y="1206"/>
                    <a:pt x="522" y="1358"/>
                  </a:cubicBezTo>
                  <a:cubicBezTo>
                    <a:pt x="0" y="1623"/>
                    <a:pt x="0" y="2366"/>
                    <a:pt x="522" y="2631"/>
                  </a:cubicBezTo>
                  <a:cubicBezTo>
                    <a:pt x="0" y="2895"/>
                    <a:pt x="0" y="3639"/>
                    <a:pt x="522" y="3903"/>
                  </a:cubicBezTo>
                  <a:cubicBezTo>
                    <a:pt x="0" y="4168"/>
                    <a:pt x="0" y="4911"/>
                    <a:pt x="522" y="5176"/>
                  </a:cubicBezTo>
                  <a:cubicBezTo>
                    <a:pt x="0" y="5441"/>
                    <a:pt x="0" y="6184"/>
                    <a:pt x="522" y="6449"/>
                  </a:cubicBezTo>
                  <a:cubicBezTo>
                    <a:pt x="226" y="6600"/>
                    <a:pt x="73" y="6933"/>
                    <a:pt x="151" y="7256"/>
                  </a:cubicBezTo>
                  <a:cubicBezTo>
                    <a:pt x="229" y="7578"/>
                    <a:pt x="517" y="7805"/>
                    <a:pt x="848" y="7805"/>
                  </a:cubicBezTo>
                  <a:cubicBezTo>
                    <a:pt x="849" y="7805"/>
                    <a:pt x="850" y="7805"/>
                    <a:pt x="851" y="7805"/>
                  </a:cubicBezTo>
                  <a:lnTo>
                    <a:pt x="11477" y="7805"/>
                  </a:lnTo>
                  <a:cubicBezTo>
                    <a:pt x="11478" y="7805"/>
                    <a:pt x="11479" y="7805"/>
                    <a:pt x="11480" y="7805"/>
                  </a:cubicBezTo>
                  <a:cubicBezTo>
                    <a:pt x="11810" y="7805"/>
                    <a:pt x="12099" y="7579"/>
                    <a:pt x="12177" y="7258"/>
                  </a:cubicBezTo>
                  <a:cubicBezTo>
                    <a:pt x="12254" y="6933"/>
                    <a:pt x="12101" y="6600"/>
                    <a:pt x="11805" y="6449"/>
                  </a:cubicBezTo>
                  <a:cubicBezTo>
                    <a:pt x="12046" y="6327"/>
                    <a:pt x="12196" y="6082"/>
                    <a:pt x="12196" y="5812"/>
                  </a:cubicBezTo>
                  <a:cubicBezTo>
                    <a:pt x="12196" y="5543"/>
                    <a:pt x="12046" y="5298"/>
                    <a:pt x="11805" y="5176"/>
                  </a:cubicBezTo>
                  <a:cubicBezTo>
                    <a:pt x="12046" y="5054"/>
                    <a:pt x="12196" y="4809"/>
                    <a:pt x="12196" y="4540"/>
                  </a:cubicBezTo>
                  <a:cubicBezTo>
                    <a:pt x="12196" y="4271"/>
                    <a:pt x="12046" y="4025"/>
                    <a:pt x="11805" y="3903"/>
                  </a:cubicBezTo>
                  <a:cubicBezTo>
                    <a:pt x="12046" y="3782"/>
                    <a:pt x="12196" y="3536"/>
                    <a:pt x="12196" y="3267"/>
                  </a:cubicBezTo>
                  <a:cubicBezTo>
                    <a:pt x="12196" y="2998"/>
                    <a:pt x="12046" y="2753"/>
                    <a:pt x="11805" y="2631"/>
                  </a:cubicBezTo>
                  <a:cubicBezTo>
                    <a:pt x="12045" y="2507"/>
                    <a:pt x="12195" y="2262"/>
                    <a:pt x="12196" y="1994"/>
                  </a:cubicBezTo>
                  <a:cubicBezTo>
                    <a:pt x="12195" y="1725"/>
                    <a:pt x="12045" y="1480"/>
                    <a:pt x="11805" y="1358"/>
                  </a:cubicBezTo>
                  <a:cubicBezTo>
                    <a:pt x="12101" y="1206"/>
                    <a:pt x="12254" y="872"/>
                    <a:pt x="12177" y="549"/>
                  </a:cubicBezTo>
                  <a:cubicBezTo>
                    <a:pt x="12098" y="227"/>
                    <a:pt x="11808" y="1"/>
                    <a:pt x="114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a:off x="10136925" y="2130263"/>
              <a:ext cx="407000" cy="171675"/>
            </a:xfrm>
            <a:custGeom>
              <a:rect b="b" l="l" r="r" t="t"/>
              <a:pathLst>
                <a:path extrusionOk="0" h="6867" w="16280">
                  <a:moveTo>
                    <a:pt x="1" y="0"/>
                  </a:moveTo>
                  <a:lnTo>
                    <a:pt x="1" y="4813"/>
                  </a:lnTo>
                  <a:cubicBezTo>
                    <a:pt x="1" y="4813"/>
                    <a:pt x="121" y="6866"/>
                    <a:pt x="2432" y="6866"/>
                  </a:cubicBezTo>
                  <a:lnTo>
                    <a:pt x="13997" y="6866"/>
                  </a:lnTo>
                  <a:cubicBezTo>
                    <a:pt x="16279" y="6866"/>
                    <a:pt x="16210" y="4813"/>
                    <a:pt x="16210" y="4813"/>
                  </a:cubicBezTo>
                  <a:lnTo>
                    <a:pt x="162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3"/>
            <p:cNvSpPr/>
            <p:nvPr/>
          </p:nvSpPr>
          <p:spPr>
            <a:xfrm>
              <a:off x="9889225" y="968488"/>
              <a:ext cx="900675" cy="1194100"/>
            </a:xfrm>
            <a:custGeom>
              <a:rect b="b" l="l" r="r" t="t"/>
              <a:pathLst>
                <a:path extrusionOk="0" h="47764" w="36027">
                  <a:moveTo>
                    <a:pt x="18013" y="0"/>
                  </a:moveTo>
                  <a:cubicBezTo>
                    <a:pt x="8068" y="0"/>
                    <a:pt x="5" y="8063"/>
                    <a:pt x="5" y="18008"/>
                  </a:cubicBezTo>
                  <a:cubicBezTo>
                    <a:pt x="1" y="21449"/>
                    <a:pt x="988" y="24816"/>
                    <a:pt x="2846" y="27711"/>
                  </a:cubicBezTo>
                  <a:cubicBezTo>
                    <a:pt x="4128" y="29954"/>
                    <a:pt x="8385" y="34308"/>
                    <a:pt x="8385" y="41820"/>
                  </a:cubicBezTo>
                  <a:cubicBezTo>
                    <a:pt x="8385" y="42180"/>
                    <a:pt x="8401" y="45621"/>
                    <a:pt x="8401" y="45942"/>
                  </a:cubicBezTo>
                  <a:cubicBezTo>
                    <a:pt x="8401" y="47643"/>
                    <a:pt x="9205" y="47763"/>
                    <a:pt x="10065" y="47763"/>
                  </a:cubicBezTo>
                  <a:lnTo>
                    <a:pt x="25963" y="47763"/>
                  </a:lnTo>
                  <a:cubicBezTo>
                    <a:pt x="26822" y="47763"/>
                    <a:pt x="27627" y="47644"/>
                    <a:pt x="27627" y="45942"/>
                  </a:cubicBezTo>
                  <a:cubicBezTo>
                    <a:pt x="27627" y="45621"/>
                    <a:pt x="27644" y="42180"/>
                    <a:pt x="27644" y="41820"/>
                  </a:cubicBezTo>
                  <a:cubicBezTo>
                    <a:pt x="27644" y="34308"/>
                    <a:pt x="31900" y="29954"/>
                    <a:pt x="33183" y="27711"/>
                  </a:cubicBezTo>
                  <a:cubicBezTo>
                    <a:pt x="35041" y="24816"/>
                    <a:pt x="36027" y="21449"/>
                    <a:pt x="36023" y="18008"/>
                  </a:cubicBezTo>
                  <a:cubicBezTo>
                    <a:pt x="36023" y="8062"/>
                    <a:pt x="27960" y="0"/>
                    <a:pt x="180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3"/>
            <p:cNvSpPr/>
            <p:nvPr/>
          </p:nvSpPr>
          <p:spPr>
            <a:xfrm>
              <a:off x="10296875" y="1732763"/>
              <a:ext cx="85350" cy="429750"/>
            </a:xfrm>
            <a:custGeom>
              <a:rect b="b" l="l" r="r" t="t"/>
              <a:pathLst>
                <a:path extrusionOk="0" h="17190" w="3414">
                  <a:moveTo>
                    <a:pt x="1552" y="0"/>
                  </a:moveTo>
                  <a:cubicBezTo>
                    <a:pt x="699" y="0"/>
                    <a:pt x="0" y="561"/>
                    <a:pt x="0" y="1246"/>
                  </a:cubicBezTo>
                  <a:lnTo>
                    <a:pt x="0" y="17189"/>
                  </a:lnTo>
                  <a:lnTo>
                    <a:pt x="3414" y="17188"/>
                  </a:lnTo>
                  <a:lnTo>
                    <a:pt x="3414" y="1246"/>
                  </a:lnTo>
                  <a:cubicBezTo>
                    <a:pt x="3414" y="561"/>
                    <a:pt x="2717" y="0"/>
                    <a:pt x="18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a:off x="10099050" y="1316688"/>
              <a:ext cx="478425" cy="444975"/>
            </a:xfrm>
            <a:custGeom>
              <a:rect b="b" l="l" r="r" t="t"/>
              <a:pathLst>
                <a:path extrusionOk="0" fill="none" h="17799" w="19137">
                  <a:moveTo>
                    <a:pt x="10862" y="17799"/>
                  </a:moveTo>
                  <a:cubicBezTo>
                    <a:pt x="10862" y="17799"/>
                    <a:pt x="11189" y="9339"/>
                    <a:pt x="15008" y="9339"/>
                  </a:cubicBezTo>
                  <a:cubicBezTo>
                    <a:pt x="19137" y="9339"/>
                    <a:pt x="18507" y="2812"/>
                    <a:pt x="18507" y="2812"/>
                  </a:cubicBezTo>
                  <a:cubicBezTo>
                    <a:pt x="18507" y="2812"/>
                    <a:pt x="18487" y="2054"/>
                    <a:pt x="17519" y="1950"/>
                  </a:cubicBezTo>
                  <a:cubicBezTo>
                    <a:pt x="16114" y="1799"/>
                    <a:pt x="16476" y="91"/>
                    <a:pt x="15071" y="91"/>
                  </a:cubicBezTo>
                  <a:cubicBezTo>
                    <a:pt x="14028" y="91"/>
                    <a:pt x="14134" y="2222"/>
                    <a:pt x="14134" y="2222"/>
                  </a:cubicBezTo>
                  <a:cubicBezTo>
                    <a:pt x="14134" y="2222"/>
                    <a:pt x="14195" y="6255"/>
                    <a:pt x="12888" y="6255"/>
                  </a:cubicBezTo>
                  <a:cubicBezTo>
                    <a:pt x="11281" y="6255"/>
                    <a:pt x="11372" y="2268"/>
                    <a:pt x="11372" y="2268"/>
                  </a:cubicBezTo>
                  <a:cubicBezTo>
                    <a:pt x="11372" y="2268"/>
                    <a:pt x="11349" y="0"/>
                    <a:pt x="9854" y="0"/>
                  </a:cubicBezTo>
                  <a:lnTo>
                    <a:pt x="9400" y="0"/>
                  </a:lnTo>
                  <a:cubicBezTo>
                    <a:pt x="7632" y="0"/>
                    <a:pt x="7644" y="2268"/>
                    <a:pt x="7644" y="2268"/>
                  </a:cubicBezTo>
                  <a:cubicBezTo>
                    <a:pt x="7644" y="2268"/>
                    <a:pt x="7848" y="6255"/>
                    <a:pt x="6250" y="6255"/>
                  </a:cubicBezTo>
                  <a:cubicBezTo>
                    <a:pt x="4943" y="6255"/>
                    <a:pt x="5004" y="2222"/>
                    <a:pt x="5004" y="2222"/>
                  </a:cubicBezTo>
                  <a:cubicBezTo>
                    <a:pt x="5004" y="2222"/>
                    <a:pt x="5109" y="91"/>
                    <a:pt x="4067" y="91"/>
                  </a:cubicBezTo>
                  <a:cubicBezTo>
                    <a:pt x="2662" y="91"/>
                    <a:pt x="3025" y="1799"/>
                    <a:pt x="1620" y="1950"/>
                  </a:cubicBezTo>
                  <a:cubicBezTo>
                    <a:pt x="652" y="2054"/>
                    <a:pt x="632" y="2812"/>
                    <a:pt x="632" y="2812"/>
                  </a:cubicBezTo>
                  <a:cubicBezTo>
                    <a:pt x="632" y="2812"/>
                    <a:pt x="1" y="9339"/>
                    <a:pt x="4129" y="9339"/>
                  </a:cubicBezTo>
                  <a:cubicBezTo>
                    <a:pt x="7950" y="9339"/>
                    <a:pt x="8276" y="17799"/>
                    <a:pt x="8276" y="17799"/>
                  </a:cubicBezTo>
                </a:path>
              </a:pathLst>
            </a:custGeom>
            <a:solidFill>
              <a:schemeClr val="dk1"/>
            </a:solidFill>
            <a:ln cap="flat" cmpd="sng" w="18150">
              <a:solidFill>
                <a:schemeClr val="dk1"/>
              </a:solidFill>
              <a:prstDash val="solid"/>
              <a:miter lim="14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3"/>
          <p:cNvSpPr/>
          <p:nvPr/>
        </p:nvSpPr>
        <p:spPr>
          <a:xfrm>
            <a:off x="4332300" y="354575"/>
            <a:ext cx="479400" cy="54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p33"/>
          <p:cNvPicPr preferRelativeResize="0"/>
          <p:nvPr/>
        </p:nvPicPr>
        <p:blipFill rotWithShape="1">
          <a:blip r:embed="rId3">
            <a:alphaModFix/>
          </a:blip>
          <a:srcRect b="3362" l="0" r="0" t="0"/>
          <a:stretch/>
        </p:blipFill>
        <p:spPr>
          <a:xfrm>
            <a:off x="2450138" y="1179625"/>
            <a:ext cx="3984926" cy="3522950"/>
          </a:xfrm>
          <a:prstGeom prst="rect">
            <a:avLst/>
          </a:prstGeom>
          <a:noFill/>
          <a:ln cap="flat" cmpd="sng" w="28575">
            <a:solidFill>
              <a:schemeClr val="accent4"/>
            </a:solidFill>
            <a:prstDash val="dashDot"/>
            <a:round/>
            <a:headEnd len="sm" w="sm" type="none"/>
            <a:tailEnd len="sm" w="sm" type="none"/>
          </a:ln>
          <a:effectLst>
            <a:outerShdw blurRad="57150" rotWithShape="0" algn="bl" dir="5400000" dist="19050">
              <a:schemeClr val="accent4">
                <a:alpha val="50000"/>
              </a:scheme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ppt_w</p:attrName>
                                        </p:attrNameLst>
                                      </p:cBhvr>
                                      <p:tavLst>
                                        <p:tav fmla="" tm="0">
                                          <p:val>
                                            <p:strVal val="0"/>
                                          </p:val>
                                        </p:tav>
                                        <p:tav fmla="" tm="100000">
                                          <p:val>
                                            <p:strVal val="#ppt_w"/>
                                          </p:val>
                                        </p:tav>
                                      </p:tavLst>
                                    </p:anim>
                                    <p:anim calcmode="lin" valueType="num">
                                      <p:cBhvr additive="base">
                                        <p:cTn dur="1000"/>
                                        <p:tgtEl>
                                          <p:spTgt spid="3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4"/>
          <p:cNvSpPr txBox="1"/>
          <p:nvPr>
            <p:ph type="title"/>
          </p:nvPr>
        </p:nvSpPr>
        <p:spPr>
          <a:xfrm>
            <a:off x="1481400" y="0"/>
            <a:ext cx="6505800" cy="755700"/>
          </a:xfrm>
          <a:prstGeom prst="rect">
            <a:avLst/>
          </a:prstGeom>
          <a:effectLst>
            <a:outerShdw blurRad="57150" rotWithShape="0" algn="bl" dir="5400000" dist="19050">
              <a:schemeClr val="accent5">
                <a:alpha val="50000"/>
              </a:scheme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sz="3300"/>
              <a:t>Who needs to take the </a:t>
            </a:r>
            <a:r>
              <a:rPr lang="en" sz="3300"/>
              <a:t>SAT and ACT? </a:t>
            </a:r>
            <a:endParaRPr sz="3300"/>
          </a:p>
        </p:txBody>
      </p:sp>
      <p:sp>
        <p:nvSpPr>
          <p:cNvPr id="373" name="Google Shape;373;p34"/>
          <p:cNvSpPr txBox="1"/>
          <p:nvPr>
            <p:ph idx="1" type="body"/>
          </p:nvPr>
        </p:nvSpPr>
        <p:spPr>
          <a:xfrm>
            <a:off x="5525500" y="2756325"/>
            <a:ext cx="3136500" cy="18213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Char char="●"/>
            </a:pPr>
            <a:r>
              <a:rPr b="1" lang="en"/>
              <a:t>Cost: $68</a:t>
            </a:r>
            <a:endParaRPr b="1"/>
          </a:p>
          <a:p>
            <a:pPr indent="-342900" lvl="0" marL="457200" rtl="0" algn="l">
              <a:lnSpc>
                <a:spcPct val="115000"/>
              </a:lnSpc>
              <a:spcBef>
                <a:spcPts val="0"/>
              </a:spcBef>
              <a:spcAft>
                <a:spcPts val="0"/>
              </a:spcAft>
              <a:buClr>
                <a:schemeClr val="accent1"/>
              </a:buClr>
              <a:buSzPts val="1800"/>
              <a:buChar char="●"/>
            </a:pPr>
            <a:r>
              <a:rPr b="1" lang="en"/>
              <a:t>Fee waiver for students </a:t>
            </a:r>
            <a:r>
              <a:rPr b="1" lang="en"/>
              <a:t>who</a:t>
            </a:r>
            <a:r>
              <a:rPr b="1" lang="en"/>
              <a:t> qualify for free/</a:t>
            </a:r>
            <a:r>
              <a:rPr b="1" lang="en"/>
              <a:t>reduced</a:t>
            </a:r>
            <a:r>
              <a:rPr b="1" lang="en"/>
              <a:t> lunch program</a:t>
            </a:r>
            <a:endParaRPr b="1"/>
          </a:p>
        </p:txBody>
      </p:sp>
      <p:grpSp>
        <p:nvGrpSpPr>
          <p:cNvPr id="374" name="Google Shape;374;p34"/>
          <p:cNvGrpSpPr/>
          <p:nvPr/>
        </p:nvGrpSpPr>
        <p:grpSpPr>
          <a:xfrm>
            <a:off x="7502212" y="-11"/>
            <a:ext cx="1529148" cy="1108798"/>
            <a:chOff x="4007150" y="3398450"/>
            <a:chExt cx="2688375" cy="1919000"/>
          </a:xfrm>
        </p:grpSpPr>
        <p:sp>
          <p:nvSpPr>
            <p:cNvPr id="375" name="Google Shape;375;p34"/>
            <p:cNvSpPr/>
            <p:nvPr/>
          </p:nvSpPr>
          <p:spPr>
            <a:xfrm>
              <a:off x="5929400" y="3726150"/>
              <a:ext cx="766125" cy="1360150"/>
            </a:xfrm>
            <a:custGeom>
              <a:rect b="b" l="l" r="r" t="t"/>
              <a:pathLst>
                <a:path extrusionOk="0" h="54406" w="30645">
                  <a:moveTo>
                    <a:pt x="16038" y="1"/>
                  </a:moveTo>
                  <a:cubicBezTo>
                    <a:pt x="14793" y="509"/>
                    <a:pt x="13717" y="1626"/>
                    <a:pt x="13165" y="3176"/>
                  </a:cubicBezTo>
                  <a:cubicBezTo>
                    <a:pt x="12395" y="5335"/>
                    <a:pt x="12870" y="7692"/>
                    <a:pt x="14200" y="9146"/>
                  </a:cubicBezTo>
                  <a:cubicBezTo>
                    <a:pt x="12870" y="8226"/>
                    <a:pt x="11420" y="7499"/>
                    <a:pt x="9890" y="6982"/>
                  </a:cubicBezTo>
                  <a:cubicBezTo>
                    <a:pt x="9727" y="5893"/>
                    <a:pt x="8992" y="5026"/>
                    <a:pt x="8007" y="4913"/>
                  </a:cubicBezTo>
                  <a:cubicBezTo>
                    <a:pt x="7933" y="4904"/>
                    <a:pt x="7860" y="4900"/>
                    <a:pt x="7787" y="4900"/>
                  </a:cubicBezTo>
                  <a:cubicBezTo>
                    <a:pt x="6653" y="4900"/>
                    <a:pt x="5651" y="5917"/>
                    <a:pt x="5492" y="7277"/>
                  </a:cubicBezTo>
                  <a:cubicBezTo>
                    <a:pt x="5324" y="8724"/>
                    <a:pt x="6176" y="10013"/>
                    <a:pt x="7397" y="10154"/>
                  </a:cubicBezTo>
                  <a:cubicBezTo>
                    <a:pt x="7469" y="10163"/>
                    <a:pt x="7542" y="10167"/>
                    <a:pt x="7613" y="10167"/>
                  </a:cubicBezTo>
                  <a:cubicBezTo>
                    <a:pt x="8174" y="10167"/>
                    <a:pt x="8699" y="9915"/>
                    <a:pt x="9110" y="9500"/>
                  </a:cubicBezTo>
                  <a:cubicBezTo>
                    <a:pt x="11288" y="10218"/>
                    <a:pt x="13263" y="11417"/>
                    <a:pt x="14957" y="13004"/>
                  </a:cubicBezTo>
                  <a:cubicBezTo>
                    <a:pt x="13685" y="12448"/>
                    <a:pt x="12317" y="12030"/>
                    <a:pt x="11059" y="12030"/>
                  </a:cubicBezTo>
                  <a:cubicBezTo>
                    <a:pt x="10323" y="12030"/>
                    <a:pt x="9625" y="12173"/>
                    <a:pt x="9004" y="12514"/>
                  </a:cubicBezTo>
                  <a:cubicBezTo>
                    <a:pt x="9350" y="13587"/>
                    <a:pt x="10089" y="14557"/>
                    <a:pt x="11125" y="15139"/>
                  </a:cubicBezTo>
                  <a:cubicBezTo>
                    <a:pt x="11751" y="15491"/>
                    <a:pt x="12407" y="15658"/>
                    <a:pt x="13037" y="15658"/>
                  </a:cubicBezTo>
                  <a:cubicBezTo>
                    <a:pt x="14219" y="15658"/>
                    <a:pt x="15311" y="15071"/>
                    <a:pt x="15948" y="14021"/>
                  </a:cubicBezTo>
                  <a:cubicBezTo>
                    <a:pt x="17296" y="15504"/>
                    <a:pt x="18423" y="17241"/>
                    <a:pt x="19290" y="19169"/>
                  </a:cubicBezTo>
                  <a:cubicBezTo>
                    <a:pt x="17601" y="17735"/>
                    <a:pt x="15615" y="16544"/>
                    <a:pt x="13639" y="16544"/>
                  </a:cubicBezTo>
                  <a:cubicBezTo>
                    <a:pt x="13175" y="16544"/>
                    <a:pt x="12711" y="16610"/>
                    <a:pt x="12252" y="16753"/>
                  </a:cubicBezTo>
                  <a:cubicBezTo>
                    <a:pt x="12246" y="18259"/>
                    <a:pt x="12750" y="19740"/>
                    <a:pt x="13761" y="20797"/>
                  </a:cubicBezTo>
                  <a:cubicBezTo>
                    <a:pt x="14618" y="21691"/>
                    <a:pt x="15688" y="22128"/>
                    <a:pt x="16768" y="22128"/>
                  </a:cubicBezTo>
                  <a:cubicBezTo>
                    <a:pt x="17886" y="22128"/>
                    <a:pt x="19015" y="21659"/>
                    <a:pt x="19927" y="20744"/>
                  </a:cubicBezTo>
                  <a:cubicBezTo>
                    <a:pt x="21082" y="23963"/>
                    <a:pt x="21548" y="27599"/>
                    <a:pt x="21108" y="31376"/>
                  </a:cubicBezTo>
                  <a:cubicBezTo>
                    <a:pt x="21084" y="31584"/>
                    <a:pt x="21041" y="31785"/>
                    <a:pt x="21012" y="31990"/>
                  </a:cubicBezTo>
                  <a:cubicBezTo>
                    <a:pt x="21012" y="31799"/>
                    <a:pt x="20997" y="31607"/>
                    <a:pt x="21004" y="31414"/>
                  </a:cubicBezTo>
                  <a:cubicBezTo>
                    <a:pt x="20716" y="28131"/>
                    <a:pt x="19866" y="24675"/>
                    <a:pt x="17652" y="23028"/>
                  </a:cubicBezTo>
                  <a:cubicBezTo>
                    <a:pt x="16668" y="24164"/>
                    <a:pt x="16054" y="25744"/>
                    <a:pt x="16071" y="27461"/>
                  </a:cubicBezTo>
                  <a:cubicBezTo>
                    <a:pt x="16103" y="30602"/>
                    <a:pt x="18217" y="33030"/>
                    <a:pt x="20847" y="33040"/>
                  </a:cubicBezTo>
                  <a:cubicBezTo>
                    <a:pt x="20453" y="35156"/>
                    <a:pt x="19796" y="37147"/>
                    <a:pt x="18921" y="38970"/>
                  </a:cubicBezTo>
                  <a:cubicBezTo>
                    <a:pt x="18916" y="38889"/>
                    <a:pt x="18908" y="38810"/>
                    <a:pt x="18904" y="38729"/>
                  </a:cubicBezTo>
                  <a:cubicBezTo>
                    <a:pt x="18297" y="35097"/>
                    <a:pt x="17042" y="31340"/>
                    <a:pt x="14410" y="29766"/>
                  </a:cubicBezTo>
                  <a:cubicBezTo>
                    <a:pt x="13400" y="31153"/>
                    <a:pt x="12846" y="32991"/>
                    <a:pt x="13014" y="34909"/>
                  </a:cubicBezTo>
                  <a:cubicBezTo>
                    <a:pt x="13292" y="38091"/>
                    <a:pt x="15453" y="40411"/>
                    <a:pt x="18065" y="40584"/>
                  </a:cubicBezTo>
                  <a:cubicBezTo>
                    <a:pt x="16958" y="42476"/>
                    <a:pt x="15606" y="44142"/>
                    <a:pt x="14073" y="45530"/>
                  </a:cubicBezTo>
                  <a:cubicBezTo>
                    <a:pt x="13634" y="42174"/>
                    <a:pt x="11767" y="39027"/>
                    <a:pt x="9676" y="36438"/>
                  </a:cubicBezTo>
                  <a:cubicBezTo>
                    <a:pt x="9178" y="35977"/>
                    <a:pt x="8706" y="35486"/>
                    <a:pt x="8264" y="34971"/>
                  </a:cubicBezTo>
                  <a:lnTo>
                    <a:pt x="8264" y="34971"/>
                  </a:lnTo>
                  <a:cubicBezTo>
                    <a:pt x="5784" y="38427"/>
                    <a:pt x="6016" y="43496"/>
                    <a:pt x="8815" y="46365"/>
                  </a:cubicBezTo>
                  <a:cubicBezTo>
                    <a:pt x="9423" y="46993"/>
                    <a:pt x="10154" y="47488"/>
                    <a:pt x="10964" y="47820"/>
                  </a:cubicBezTo>
                  <a:cubicBezTo>
                    <a:pt x="8925" y="49000"/>
                    <a:pt x="6693" y="49724"/>
                    <a:pt x="4375" y="49920"/>
                  </a:cubicBezTo>
                  <a:cubicBezTo>
                    <a:pt x="4056" y="49186"/>
                    <a:pt x="3442" y="48657"/>
                    <a:pt x="2685" y="48569"/>
                  </a:cubicBezTo>
                  <a:cubicBezTo>
                    <a:pt x="2611" y="48560"/>
                    <a:pt x="2538" y="48556"/>
                    <a:pt x="2465" y="48556"/>
                  </a:cubicBezTo>
                  <a:cubicBezTo>
                    <a:pt x="1332" y="48556"/>
                    <a:pt x="327" y="49572"/>
                    <a:pt x="169" y="50931"/>
                  </a:cubicBezTo>
                  <a:cubicBezTo>
                    <a:pt x="1" y="52380"/>
                    <a:pt x="853" y="53669"/>
                    <a:pt x="2074" y="53810"/>
                  </a:cubicBezTo>
                  <a:cubicBezTo>
                    <a:pt x="2147" y="53818"/>
                    <a:pt x="2219" y="53823"/>
                    <a:pt x="2291" y="53823"/>
                  </a:cubicBezTo>
                  <a:cubicBezTo>
                    <a:pt x="3077" y="53823"/>
                    <a:pt x="3794" y="53330"/>
                    <a:pt x="4217" y="52577"/>
                  </a:cubicBezTo>
                  <a:cubicBezTo>
                    <a:pt x="7703" y="52330"/>
                    <a:pt x="11019" y="50998"/>
                    <a:pt x="13888" y="48842"/>
                  </a:cubicBezTo>
                  <a:cubicBezTo>
                    <a:pt x="14713" y="52131"/>
                    <a:pt x="17262" y="54406"/>
                    <a:pt x="20242" y="54406"/>
                  </a:cubicBezTo>
                  <a:cubicBezTo>
                    <a:pt x="20514" y="54406"/>
                    <a:pt x="20788" y="54387"/>
                    <a:pt x="21065" y="54348"/>
                  </a:cubicBezTo>
                  <a:cubicBezTo>
                    <a:pt x="23080" y="54068"/>
                    <a:pt x="24820" y="52795"/>
                    <a:pt x="25974" y="51000"/>
                  </a:cubicBezTo>
                  <a:cubicBezTo>
                    <a:pt x="23803" y="47938"/>
                    <a:pt x="20000" y="47080"/>
                    <a:pt x="16334" y="47080"/>
                  </a:cubicBezTo>
                  <a:cubicBezTo>
                    <a:pt x="16203" y="47080"/>
                    <a:pt x="16072" y="47081"/>
                    <a:pt x="15941" y="47083"/>
                  </a:cubicBezTo>
                  <a:cubicBezTo>
                    <a:pt x="17345" y="45722"/>
                    <a:pt x="18599" y="44146"/>
                    <a:pt x="19666" y="42392"/>
                  </a:cubicBezTo>
                  <a:cubicBezTo>
                    <a:pt x="20796" y="43311"/>
                    <a:pt x="22125" y="43772"/>
                    <a:pt x="23470" y="43772"/>
                  </a:cubicBezTo>
                  <a:cubicBezTo>
                    <a:pt x="25211" y="43772"/>
                    <a:pt x="26979" y="42999"/>
                    <a:pt x="28374" y="41445"/>
                  </a:cubicBezTo>
                  <a:cubicBezTo>
                    <a:pt x="29873" y="39776"/>
                    <a:pt x="30634" y="37543"/>
                    <a:pt x="30645" y="35331"/>
                  </a:cubicBezTo>
                  <a:cubicBezTo>
                    <a:pt x="30158" y="35217"/>
                    <a:pt x="29666" y="35164"/>
                    <a:pt x="29173" y="35164"/>
                  </a:cubicBezTo>
                  <a:cubicBezTo>
                    <a:pt x="26573" y="35164"/>
                    <a:pt x="23926" y="36650"/>
                    <a:pt x="21563" y="38584"/>
                  </a:cubicBezTo>
                  <a:cubicBezTo>
                    <a:pt x="22230" y="36910"/>
                    <a:pt x="22728" y="35173"/>
                    <a:pt x="23050" y="33399"/>
                  </a:cubicBezTo>
                  <a:cubicBezTo>
                    <a:pt x="26004" y="33212"/>
                    <a:pt x="28712" y="30801"/>
                    <a:pt x="29588" y="27241"/>
                  </a:cubicBezTo>
                  <a:cubicBezTo>
                    <a:pt x="30158" y="24927"/>
                    <a:pt x="29833" y="22600"/>
                    <a:pt x="28863" y="20753"/>
                  </a:cubicBezTo>
                  <a:cubicBezTo>
                    <a:pt x="26549" y="21754"/>
                    <a:pt x="24785" y="24008"/>
                    <a:pt x="23441" y="26671"/>
                  </a:cubicBezTo>
                  <a:cubicBezTo>
                    <a:pt x="23327" y="24912"/>
                    <a:pt x="23037" y="23168"/>
                    <a:pt x="22573" y="21469"/>
                  </a:cubicBezTo>
                  <a:cubicBezTo>
                    <a:pt x="25184" y="21058"/>
                    <a:pt x="27379" y="18592"/>
                    <a:pt x="27753" y="15378"/>
                  </a:cubicBezTo>
                  <a:cubicBezTo>
                    <a:pt x="27983" y="13394"/>
                    <a:pt x="27469" y="11532"/>
                    <a:pt x="26470" y="10158"/>
                  </a:cubicBezTo>
                  <a:cubicBezTo>
                    <a:pt x="23886" y="11808"/>
                    <a:pt x="22498" y="15368"/>
                    <a:pt x="21729" y="18914"/>
                  </a:cubicBezTo>
                  <a:cubicBezTo>
                    <a:pt x="21022" y="17126"/>
                    <a:pt x="20121" y="15466"/>
                    <a:pt x="19053" y="13971"/>
                  </a:cubicBezTo>
                  <a:cubicBezTo>
                    <a:pt x="20726" y="13309"/>
                    <a:pt x="22041" y="11561"/>
                    <a:pt x="22296" y="9377"/>
                  </a:cubicBezTo>
                  <a:cubicBezTo>
                    <a:pt x="22479" y="7804"/>
                    <a:pt x="22070" y="6326"/>
                    <a:pt x="21278" y="5236"/>
                  </a:cubicBezTo>
                  <a:cubicBezTo>
                    <a:pt x="19251" y="6529"/>
                    <a:pt x="18152" y="9304"/>
                    <a:pt x="17536" y="12087"/>
                  </a:cubicBezTo>
                  <a:cubicBezTo>
                    <a:pt x="16895" y="11377"/>
                    <a:pt x="16202" y="10714"/>
                    <a:pt x="15464" y="10105"/>
                  </a:cubicBezTo>
                  <a:lnTo>
                    <a:pt x="15464" y="10105"/>
                  </a:lnTo>
                  <a:cubicBezTo>
                    <a:pt x="15501" y="10124"/>
                    <a:pt x="15538" y="10147"/>
                    <a:pt x="15576" y="10164"/>
                  </a:cubicBezTo>
                  <a:cubicBezTo>
                    <a:pt x="15582" y="10167"/>
                    <a:pt x="15587" y="10168"/>
                    <a:pt x="15592" y="10171"/>
                  </a:cubicBezTo>
                  <a:cubicBezTo>
                    <a:pt x="15769" y="9718"/>
                    <a:pt x="15958" y="9258"/>
                    <a:pt x="16165" y="8798"/>
                  </a:cubicBezTo>
                  <a:cubicBezTo>
                    <a:pt x="17094" y="5811"/>
                    <a:pt x="17144" y="2520"/>
                    <a:pt x="160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4"/>
            <p:cNvSpPr/>
            <p:nvPr/>
          </p:nvSpPr>
          <p:spPr>
            <a:xfrm>
              <a:off x="4007150" y="3726150"/>
              <a:ext cx="766150" cy="1360150"/>
            </a:xfrm>
            <a:custGeom>
              <a:rect b="b" l="l" r="r" t="t"/>
              <a:pathLst>
                <a:path extrusionOk="0" h="54406" w="30646">
                  <a:moveTo>
                    <a:pt x="14608" y="1"/>
                  </a:moveTo>
                  <a:cubicBezTo>
                    <a:pt x="13502" y="2520"/>
                    <a:pt x="13554" y="5811"/>
                    <a:pt x="14482" y="8798"/>
                  </a:cubicBezTo>
                  <a:cubicBezTo>
                    <a:pt x="14689" y="9258"/>
                    <a:pt x="14878" y="9718"/>
                    <a:pt x="15054" y="10171"/>
                  </a:cubicBezTo>
                  <a:cubicBezTo>
                    <a:pt x="15060" y="10168"/>
                    <a:pt x="15065" y="10167"/>
                    <a:pt x="15070" y="10164"/>
                  </a:cubicBezTo>
                  <a:cubicBezTo>
                    <a:pt x="15109" y="10147"/>
                    <a:pt x="15144" y="10124"/>
                    <a:pt x="15182" y="10105"/>
                  </a:cubicBezTo>
                  <a:lnTo>
                    <a:pt x="15182" y="10105"/>
                  </a:lnTo>
                  <a:cubicBezTo>
                    <a:pt x="14444" y="10714"/>
                    <a:pt x="13751" y="11377"/>
                    <a:pt x="13109" y="12087"/>
                  </a:cubicBezTo>
                  <a:cubicBezTo>
                    <a:pt x="12495" y="9304"/>
                    <a:pt x="11394" y="6529"/>
                    <a:pt x="9368" y="5236"/>
                  </a:cubicBezTo>
                  <a:cubicBezTo>
                    <a:pt x="8575" y="6326"/>
                    <a:pt x="8168" y="7804"/>
                    <a:pt x="8351" y="9377"/>
                  </a:cubicBezTo>
                  <a:cubicBezTo>
                    <a:pt x="8604" y="11561"/>
                    <a:pt x="9919" y="13309"/>
                    <a:pt x="11594" y="13971"/>
                  </a:cubicBezTo>
                  <a:cubicBezTo>
                    <a:pt x="10524" y="15466"/>
                    <a:pt x="9623" y="17126"/>
                    <a:pt x="8918" y="18914"/>
                  </a:cubicBezTo>
                  <a:cubicBezTo>
                    <a:pt x="8148" y="15368"/>
                    <a:pt x="6760" y="11808"/>
                    <a:pt x="4176" y="10158"/>
                  </a:cubicBezTo>
                  <a:cubicBezTo>
                    <a:pt x="3176" y="11532"/>
                    <a:pt x="2663" y="13394"/>
                    <a:pt x="2893" y="15378"/>
                  </a:cubicBezTo>
                  <a:cubicBezTo>
                    <a:pt x="3266" y="18592"/>
                    <a:pt x="5462" y="21058"/>
                    <a:pt x="8072" y="21469"/>
                  </a:cubicBezTo>
                  <a:cubicBezTo>
                    <a:pt x="7609" y="23168"/>
                    <a:pt x="7318" y="24912"/>
                    <a:pt x="7206" y="26671"/>
                  </a:cubicBezTo>
                  <a:cubicBezTo>
                    <a:pt x="5861" y="24008"/>
                    <a:pt x="4098" y="21754"/>
                    <a:pt x="1782" y="20753"/>
                  </a:cubicBezTo>
                  <a:cubicBezTo>
                    <a:pt x="814" y="22600"/>
                    <a:pt x="488" y="24927"/>
                    <a:pt x="1057" y="27241"/>
                  </a:cubicBezTo>
                  <a:cubicBezTo>
                    <a:pt x="1934" y="30801"/>
                    <a:pt x="4643" y="33212"/>
                    <a:pt x="7597" y="33399"/>
                  </a:cubicBezTo>
                  <a:cubicBezTo>
                    <a:pt x="7917" y="35173"/>
                    <a:pt x="8415" y="36910"/>
                    <a:pt x="9082" y="38584"/>
                  </a:cubicBezTo>
                  <a:cubicBezTo>
                    <a:pt x="6721" y="36650"/>
                    <a:pt x="4073" y="35164"/>
                    <a:pt x="1472" y="35164"/>
                  </a:cubicBezTo>
                  <a:cubicBezTo>
                    <a:pt x="979" y="35164"/>
                    <a:pt x="488" y="35217"/>
                    <a:pt x="0" y="35331"/>
                  </a:cubicBezTo>
                  <a:cubicBezTo>
                    <a:pt x="12" y="37543"/>
                    <a:pt x="772" y="39776"/>
                    <a:pt x="2271" y="41445"/>
                  </a:cubicBezTo>
                  <a:cubicBezTo>
                    <a:pt x="3667" y="42999"/>
                    <a:pt x="5434" y="43772"/>
                    <a:pt x="7176" y="43772"/>
                  </a:cubicBezTo>
                  <a:cubicBezTo>
                    <a:pt x="8521" y="43772"/>
                    <a:pt x="9850" y="43311"/>
                    <a:pt x="10981" y="42392"/>
                  </a:cubicBezTo>
                  <a:cubicBezTo>
                    <a:pt x="12046" y="44146"/>
                    <a:pt x="13302" y="45722"/>
                    <a:pt x="14704" y="47083"/>
                  </a:cubicBezTo>
                  <a:cubicBezTo>
                    <a:pt x="14573" y="47081"/>
                    <a:pt x="14442" y="47080"/>
                    <a:pt x="14311" y="47080"/>
                  </a:cubicBezTo>
                  <a:cubicBezTo>
                    <a:pt x="10645" y="47080"/>
                    <a:pt x="6843" y="47938"/>
                    <a:pt x="4672" y="51000"/>
                  </a:cubicBezTo>
                  <a:cubicBezTo>
                    <a:pt x="5825" y="52795"/>
                    <a:pt x="7565" y="54068"/>
                    <a:pt x="9581" y="54348"/>
                  </a:cubicBezTo>
                  <a:cubicBezTo>
                    <a:pt x="9858" y="54387"/>
                    <a:pt x="10133" y="54406"/>
                    <a:pt x="10404" y="54406"/>
                  </a:cubicBezTo>
                  <a:cubicBezTo>
                    <a:pt x="13383" y="54406"/>
                    <a:pt x="15933" y="52131"/>
                    <a:pt x="16759" y="48842"/>
                  </a:cubicBezTo>
                  <a:cubicBezTo>
                    <a:pt x="19627" y="50998"/>
                    <a:pt x="22942" y="52330"/>
                    <a:pt x="26428" y="52577"/>
                  </a:cubicBezTo>
                  <a:cubicBezTo>
                    <a:pt x="26852" y="53330"/>
                    <a:pt x="27570" y="53823"/>
                    <a:pt x="28354" y="53823"/>
                  </a:cubicBezTo>
                  <a:cubicBezTo>
                    <a:pt x="28426" y="53823"/>
                    <a:pt x="28499" y="53818"/>
                    <a:pt x="28572" y="53810"/>
                  </a:cubicBezTo>
                  <a:cubicBezTo>
                    <a:pt x="29792" y="53669"/>
                    <a:pt x="30646" y="52380"/>
                    <a:pt x="30478" y="50931"/>
                  </a:cubicBezTo>
                  <a:cubicBezTo>
                    <a:pt x="30319" y="49572"/>
                    <a:pt x="29317" y="48556"/>
                    <a:pt x="28183" y="48556"/>
                  </a:cubicBezTo>
                  <a:cubicBezTo>
                    <a:pt x="28110" y="48556"/>
                    <a:pt x="28037" y="48560"/>
                    <a:pt x="27963" y="48569"/>
                  </a:cubicBezTo>
                  <a:cubicBezTo>
                    <a:pt x="27206" y="48657"/>
                    <a:pt x="26591" y="49186"/>
                    <a:pt x="26273" y="49920"/>
                  </a:cubicBezTo>
                  <a:cubicBezTo>
                    <a:pt x="23955" y="49724"/>
                    <a:pt x="21722" y="49000"/>
                    <a:pt x="19683" y="47820"/>
                  </a:cubicBezTo>
                  <a:cubicBezTo>
                    <a:pt x="20492" y="47488"/>
                    <a:pt x="21224" y="46993"/>
                    <a:pt x="21833" y="46365"/>
                  </a:cubicBezTo>
                  <a:cubicBezTo>
                    <a:pt x="24630" y="43496"/>
                    <a:pt x="24862" y="38427"/>
                    <a:pt x="22384" y="34971"/>
                  </a:cubicBezTo>
                  <a:lnTo>
                    <a:pt x="22384" y="34971"/>
                  </a:lnTo>
                  <a:cubicBezTo>
                    <a:pt x="21941" y="35486"/>
                    <a:pt x="21469" y="35977"/>
                    <a:pt x="20970" y="36438"/>
                  </a:cubicBezTo>
                  <a:cubicBezTo>
                    <a:pt x="18881" y="39027"/>
                    <a:pt x="17013" y="42174"/>
                    <a:pt x="16575" y="45530"/>
                  </a:cubicBezTo>
                  <a:cubicBezTo>
                    <a:pt x="15042" y="44142"/>
                    <a:pt x="13689" y="42476"/>
                    <a:pt x="12583" y="40584"/>
                  </a:cubicBezTo>
                  <a:cubicBezTo>
                    <a:pt x="15193" y="40411"/>
                    <a:pt x="17354" y="38091"/>
                    <a:pt x="17633" y="34909"/>
                  </a:cubicBezTo>
                  <a:cubicBezTo>
                    <a:pt x="17801" y="32991"/>
                    <a:pt x="17247" y="31153"/>
                    <a:pt x="16237" y="29766"/>
                  </a:cubicBezTo>
                  <a:cubicBezTo>
                    <a:pt x="13606" y="31340"/>
                    <a:pt x="12350" y="35097"/>
                    <a:pt x="11742" y="38729"/>
                  </a:cubicBezTo>
                  <a:cubicBezTo>
                    <a:pt x="11739" y="38810"/>
                    <a:pt x="11731" y="38889"/>
                    <a:pt x="11726" y="38970"/>
                  </a:cubicBezTo>
                  <a:cubicBezTo>
                    <a:pt x="10851" y="37147"/>
                    <a:pt x="10193" y="35156"/>
                    <a:pt x="9799" y="33040"/>
                  </a:cubicBezTo>
                  <a:cubicBezTo>
                    <a:pt x="12429" y="33030"/>
                    <a:pt x="14544" y="30602"/>
                    <a:pt x="14575" y="27461"/>
                  </a:cubicBezTo>
                  <a:cubicBezTo>
                    <a:pt x="14593" y="25744"/>
                    <a:pt x="13980" y="24164"/>
                    <a:pt x="12994" y="23028"/>
                  </a:cubicBezTo>
                  <a:cubicBezTo>
                    <a:pt x="10782" y="24675"/>
                    <a:pt x="9932" y="28131"/>
                    <a:pt x="9644" y="31414"/>
                  </a:cubicBezTo>
                  <a:cubicBezTo>
                    <a:pt x="9649" y="31607"/>
                    <a:pt x="9636" y="31799"/>
                    <a:pt x="9636" y="31990"/>
                  </a:cubicBezTo>
                  <a:cubicBezTo>
                    <a:pt x="9605" y="31785"/>
                    <a:pt x="9562" y="31584"/>
                    <a:pt x="9538" y="31376"/>
                  </a:cubicBezTo>
                  <a:cubicBezTo>
                    <a:pt x="9100" y="27599"/>
                    <a:pt x="9566" y="23963"/>
                    <a:pt x="10721" y="20744"/>
                  </a:cubicBezTo>
                  <a:cubicBezTo>
                    <a:pt x="11633" y="21659"/>
                    <a:pt x="12762" y="22128"/>
                    <a:pt x="13880" y="22128"/>
                  </a:cubicBezTo>
                  <a:cubicBezTo>
                    <a:pt x="14960" y="22128"/>
                    <a:pt x="16030" y="21691"/>
                    <a:pt x="16886" y="20797"/>
                  </a:cubicBezTo>
                  <a:cubicBezTo>
                    <a:pt x="17898" y="19740"/>
                    <a:pt x="18402" y="18259"/>
                    <a:pt x="18396" y="16753"/>
                  </a:cubicBezTo>
                  <a:cubicBezTo>
                    <a:pt x="17937" y="16610"/>
                    <a:pt x="17473" y="16544"/>
                    <a:pt x="17009" y="16544"/>
                  </a:cubicBezTo>
                  <a:cubicBezTo>
                    <a:pt x="15032" y="16544"/>
                    <a:pt x="13045" y="17735"/>
                    <a:pt x="11357" y="19169"/>
                  </a:cubicBezTo>
                  <a:cubicBezTo>
                    <a:pt x="12225" y="17241"/>
                    <a:pt x="13352" y="15504"/>
                    <a:pt x="14699" y="14021"/>
                  </a:cubicBezTo>
                  <a:cubicBezTo>
                    <a:pt x="15336" y="15071"/>
                    <a:pt x="16428" y="15658"/>
                    <a:pt x="17610" y="15658"/>
                  </a:cubicBezTo>
                  <a:cubicBezTo>
                    <a:pt x="18240" y="15658"/>
                    <a:pt x="18895" y="15491"/>
                    <a:pt x="19522" y="15139"/>
                  </a:cubicBezTo>
                  <a:cubicBezTo>
                    <a:pt x="20559" y="14557"/>
                    <a:pt x="21298" y="13587"/>
                    <a:pt x="21643" y="12514"/>
                  </a:cubicBezTo>
                  <a:cubicBezTo>
                    <a:pt x="21023" y="12173"/>
                    <a:pt x="20325" y="12030"/>
                    <a:pt x="19589" y="12030"/>
                  </a:cubicBezTo>
                  <a:cubicBezTo>
                    <a:pt x="18330" y="12030"/>
                    <a:pt x="16962" y="12448"/>
                    <a:pt x="15690" y="13004"/>
                  </a:cubicBezTo>
                  <a:cubicBezTo>
                    <a:pt x="17383" y="11417"/>
                    <a:pt x="19360" y="10218"/>
                    <a:pt x="21538" y="9500"/>
                  </a:cubicBezTo>
                  <a:cubicBezTo>
                    <a:pt x="21948" y="9915"/>
                    <a:pt x="22474" y="10167"/>
                    <a:pt x="23034" y="10167"/>
                  </a:cubicBezTo>
                  <a:cubicBezTo>
                    <a:pt x="23105" y="10167"/>
                    <a:pt x="23177" y="10163"/>
                    <a:pt x="23250" y="10154"/>
                  </a:cubicBezTo>
                  <a:cubicBezTo>
                    <a:pt x="24470" y="10013"/>
                    <a:pt x="25324" y="8724"/>
                    <a:pt x="25155" y="7277"/>
                  </a:cubicBezTo>
                  <a:cubicBezTo>
                    <a:pt x="24997" y="5917"/>
                    <a:pt x="23994" y="4900"/>
                    <a:pt x="22861" y="4900"/>
                  </a:cubicBezTo>
                  <a:cubicBezTo>
                    <a:pt x="22788" y="4900"/>
                    <a:pt x="22715" y="4904"/>
                    <a:pt x="22641" y="4913"/>
                  </a:cubicBezTo>
                  <a:cubicBezTo>
                    <a:pt x="21655" y="5026"/>
                    <a:pt x="20920" y="5893"/>
                    <a:pt x="20757" y="6982"/>
                  </a:cubicBezTo>
                  <a:cubicBezTo>
                    <a:pt x="19226" y="7499"/>
                    <a:pt x="17777" y="8226"/>
                    <a:pt x="16448" y="9146"/>
                  </a:cubicBezTo>
                  <a:cubicBezTo>
                    <a:pt x="17778" y="7692"/>
                    <a:pt x="18252" y="5335"/>
                    <a:pt x="17482" y="3176"/>
                  </a:cubicBezTo>
                  <a:cubicBezTo>
                    <a:pt x="16929" y="1626"/>
                    <a:pt x="15854" y="509"/>
                    <a:pt x="14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4"/>
            <p:cNvSpPr/>
            <p:nvPr/>
          </p:nvSpPr>
          <p:spPr>
            <a:xfrm>
              <a:off x="4740600" y="3777275"/>
              <a:ext cx="1179225" cy="1203725"/>
            </a:xfrm>
            <a:custGeom>
              <a:rect b="b" l="l" r="r" t="t"/>
              <a:pathLst>
                <a:path extrusionOk="0" h="48149" w="47169">
                  <a:moveTo>
                    <a:pt x="0" y="1"/>
                  </a:moveTo>
                  <a:lnTo>
                    <a:pt x="0" y="9970"/>
                  </a:lnTo>
                  <a:lnTo>
                    <a:pt x="3148" y="9970"/>
                  </a:lnTo>
                  <a:lnTo>
                    <a:pt x="3148" y="30336"/>
                  </a:lnTo>
                  <a:cubicBezTo>
                    <a:pt x="3148" y="36617"/>
                    <a:pt x="4944" y="41158"/>
                    <a:pt x="8532" y="43954"/>
                  </a:cubicBezTo>
                  <a:cubicBezTo>
                    <a:pt x="12122" y="46751"/>
                    <a:pt x="17213" y="48149"/>
                    <a:pt x="23806" y="48149"/>
                  </a:cubicBezTo>
                  <a:cubicBezTo>
                    <a:pt x="30313" y="48148"/>
                    <a:pt x="35308" y="46749"/>
                    <a:pt x="38793" y="43954"/>
                  </a:cubicBezTo>
                  <a:cubicBezTo>
                    <a:pt x="42278" y="41159"/>
                    <a:pt x="44020" y="36619"/>
                    <a:pt x="44020" y="30336"/>
                  </a:cubicBezTo>
                  <a:lnTo>
                    <a:pt x="44020" y="9970"/>
                  </a:lnTo>
                  <a:lnTo>
                    <a:pt x="47168" y="9970"/>
                  </a:lnTo>
                  <a:lnTo>
                    <a:pt x="47168" y="1"/>
                  </a:lnTo>
                  <a:lnTo>
                    <a:pt x="25568" y="1"/>
                  </a:lnTo>
                  <a:lnTo>
                    <a:pt x="25568" y="9970"/>
                  </a:lnTo>
                  <a:lnTo>
                    <a:pt x="28087" y="9970"/>
                  </a:lnTo>
                  <a:lnTo>
                    <a:pt x="28087" y="33438"/>
                  </a:lnTo>
                  <a:cubicBezTo>
                    <a:pt x="28087" y="34774"/>
                    <a:pt x="27783" y="35758"/>
                    <a:pt x="27174" y="36385"/>
                  </a:cubicBezTo>
                  <a:cubicBezTo>
                    <a:pt x="26566" y="37013"/>
                    <a:pt x="25653" y="37327"/>
                    <a:pt x="24435" y="37327"/>
                  </a:cubicBezTo>
                  <a:cubicBezTo>
                    <a:pt x="23218" y="37327"/>
                    <a:pt x="22305" y="37013"/>
                    <a:pt x="21695" y="36385"/>
                  </a:cubicBezTo>
                  <a:cubicBezTo>
                    <a:pt x="21086" y="35758"/>
                    <a:pt x="20781" y="34774"/>
                    <a:pt x="20781" y="33438"/>
                  </a:cubicBezTo>
                  <a:lnTo>
                    <a:pt x="20781" y="9970"/>
                  </a:lnTo>
                  <a:lnTo>
                    <a:pt x="23300" y="9970"/>
                  </a:lnTo>
                  <a:lnTo>
                    <a:pt x="23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4"/>
            <p:cNvSpPr/>
            <p:nvPr/>
          </p:nvSpPr>
          <p:spPr>
            <a:xfrm>
              <a:off x="4230950" y="3402375"/>
              <a:ext cx="210350" cy="222450"/>
            </a:xfrm>
            <a:custGeom>
              <a:rect b="b" l="l" r="r" t="t"/>
              <a:pathLst>
                <a:path extrusionOk="0" h="8898" w="8414">
                  <a:moveTo>
                    <a:pt x="0" y="1"/>
                  </a:moveTo>
                  <a:lnTo>
                    <a:pt x="0" y="1843"/>
                  </a:lnTo>
                  <a:lnTo>
                    <a:pt x="562" y="1843"/>
                  </a:lnTo>
                  <a:lnTo>
                    <a:pt x="562" y="5606"/>
                  </a:lnTo>
                  <a:cubicBezTo>
                    <a:pt x="562" y="6766"/>
                    <a:pt x="883" y="7606"/>
                    <a:pt x="1522" y="8122"/>
                  </a:cubicBezTo>
                  <a:cubicBezTo>
                    <a:pt x="2162" y="8639"/>
                    <a:pt x="3071" y="8897"/>
                    <a:pt x="4247" y="8897"/>
                  </a:cubicBezTo>
                  <a:cubicBezTo>
                    <a:pt x="5408" y="8897"/>
                    <a:pt x="6298" y="8639"/>
                    <a:pt x="6919" y="8122"/>
                  </a:cubicBezTo>
                  <a:cubicBezTo>
                    <a:pt x="7541" y="7605"/>
                    <a:pt x="7852" y="6766"/>
                    <a:pt x="7852" y="5605"/>
                  </a:cubicBezTo>
                  <a:lnTo>
                    <a:pt x="7852" y="1843"/>
                  </a:lnTo>
                  <a:lnTo>
                    <a:pt x="8414" y="1843"/>
                  </a:lnTo>
                  <a:lnTo>
                    <a:pt x="8414" y="1"/>
                  </a:lnTo>
                  <a:lnTo>
                    <a:pt x="4560" y="1"/>
                  </a:lnTo>
                  <a:lnTo>
                    <a:pt x="4560" y="1843"/>
                  </a:lnTo>
                  <a:lnTo>
                    <a:pt x="5011" y="1843"/>
                  </a:lnTo>
                  <a:lnTo>
                    <a:pt x="5011" y="6179"/>
                  </a:lnTo>
                  <a:cubicBezTo>
                    <a:pt x="5011" y="6425"/>
                    <a:pt x="4955" y="6606"/>
                    <a:pt x="4848" y="6723"/>
                  </a:cubicBezTo>
                  <a:cubicBezTo>
                    <a:pt x="4740" y="6839"/>
                    <a:pt x="4576" y="6897"/>
                    <a:pt x="4359" y="6897"/>
                  </a:cubicBezTo>
                  <a:cubicBezTo>
                    <a:pt x="4142" y="6897"/>
                    <a:pt x="3979" y="6838"/>
                    <a:pt x="3871" y="6723"/>
                  </a:cubicBezTo>
                  <a:cubicBezTo>
                    <a:pt x="3761" y="6607"/>
                    <a:pt x="3707" y="6425"/>
                    <a:pt x="3707" y="6179"/>
                  </a:cubicBezTo>
                  <a:lnTo>
                    <a:pt x="3707" y="1843"/>
                  </a:lnTo>
                  <a:lnTo>
                    <a:pt x="4157" y="1843"/>
                  </a:lnTo>
                  <a:lnTo>
                    <a:pt x="41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4"/>
            <p:cNvSpPr/>
            <p:nvPr/>
          </p:nvSpPr>
          <p:spPr>
            <a:xfrm>
              <a:off x="4470850" y="3402375"/>
              <a:ext cx="253875" cy="218500"/>
            </a:xfrm>
            <a:custGeom>
              <a:rect b="b" l="l" r="r" t="t"/>
              <a:pathLst>
                <a:path extrusionOk="0" h="8740" w="10155">
                  <a:moveTo>
                    <a:pt x="0" y="1"/>
                  </a:moveTo>
                  <a:lnTo>
                    <a:pt x="0" y="1843"/>
                  </a:lnTo>
                  <a:lnTo>
                    <a:pt x="563" y="1843"/>
                  </a:lnTo>
                  <a:lnTo>
                    <a:pt x="563" y="6897"/>
                  </a:lnTo>
                  <a:lnTo>
                    <a:pt x="0" y="6897"/>
                  </a:lnTo>
                  <a:lnTo>
                    <a:pt x="0" y="8739"/>
                  </a:lnTo>
                  <a:lnTo>
                    <a:pt x="3686" y="8739"/>
                  </a:lnTo>
                  <a:lnTo>
                    <a:pt x="3686" y="6897"/>
                  </a:lnTo>
                  <a:lnTo>
                    <a:pt x="3146" y="6897"/>
                  </a:lnTo>
                  <a:lnTo>
                    <a:pt x="3146" y="3673"/>
                  </a:lnTo>
                  <a:lnTo>
                    <a:pt x="6437" y="8739"/>
                  </a:lnTo>
                  <a:lnTo>
                    <a:pt x="9594" y="8739"/>
                  </a:lnTo>
                  <a:lnTo>
                    <a:pt x="9594" y="1843"/>
                  </a:lnTo>
                  <a:lnTo>
                    <a:pt x="10155" y="1843"/>
                  </a:lnTo>
                  <a:lnTo>
                    <a:pt x="10155" y="1"/>
                  </a:lnTo>
                  <a:lnTo>
                    <a:pt x="6471" y="1"/>
                  </a:lnTo>
                  <a:lnTo>
                    <a:pt x="6471" y="1843"/>
                  </a:lnTo>
                  <a:lnTo>
                    <a:pt x="7010" y="1843"/>
                  </a:lnTo>
                  <a:lnTo>
                    <a:pt x="7010" y="4504"/>
                  </a:lnTo>
                  <a:lnTo>
                    <a:pt x="40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4"/>
            <p:cNvSpPr/>
            <p:nvPr/>
          </p:nvSpPr>
          <p:spPr>
            <a:xfrm>
              <a:off x="4754400" y="3402375"/>
              <a:ext cx="106725" cy="218500"/>
            </a:xfrm>
            <a:custGeom>
              <a:rect b="b" l="l" r="r" t="t"/>
              <a:pathLst>
                <a:path extrusionOk="0" h="8740" w="4269">
                  <a:moveTo>
                    <a:pt x="0" y="1"/>
                  </a:moveTo>
                  <a:lnTo>
                    <a:pt x="0" y="1843"/>
                  </a:lnTo>
                  <a:lnTo>
                    <a:pt x="562" y="1843"/>
                  </a:lnTo>
                  <a:lnTo>
                    <a:pt x="562" y="6897"/>
                  </a:lnTo>
                  <a:lnTo>
                    <a:pt x="0" y="6897"/>
                  </a:lnTo>
                  <a:lnTo>
                    <a:pt x="0" y="8739"/>
                  </a:lnTo>
                  <a:lnTo>
                    <a:pt x="4268" y="8739"/>
                  </a:lnTo>
                  <a:lnTo>
                    <a:pt x="4268" y="6897"/>
                  </a:lnTo>
                  <a:lnTo>
                    <a:pt x="3707" y="6897"/>
                  </a:lnTo>
                  <a:lnTo>
                    <a:pt x="3707" y="1843"/>
                  </a:lnTo>
                  <a:lnTo>
                    <a:pt x="4268" y="1843"/>
                  </a:lnTo>
                  <a:lnTo>
                    <a:pt x="42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
            <p:cNvSpPr/>
            <p:nvPr/>
          </p:nvSpPr>
          <p:spPr>
            <a:xfrm>
              <a:off x="4889975" y="3402375"/>
              <a:ext cx="214000" cy="218500"/>
            </a:xfrm>
            <a:custGeom>
              <a:rect b="b" l="l" r="r" t="t"/>
              <a:pathLst>
                <a:path extrusionOk="0" h="8740" w="8560">
                  <a:moveTo>
                    <a:pt x="0" y="1"/>
                  </a:moveTo>
                  <a:lnTo>
                    <a:pt x="0" y="1843"/>
                  </a:lnTo>
                  <a:lnTo>
                    <a:pt x="449" y="1843"/>
                  </a:lnTo>
                  <a:lnTo>
                    <a:pt x="2460" y="8739"/>
                  </a:lnTo>
                  <a:lnTo>
                    <a:pt x="6101" y="8739"/>
                  </a:lnTo>
                  <a:lnTo>
                    <a:pt x="8110" y="1843"/>
                  </a:lnTo>
                  <a:lnTo>
                    <a:pt x="8560" y="1843"/>
                  </a:lnTo>
                  <a:lnTo>
                    <a:pt x="8560" y="1"/>
                  </a:lnTo>
                  <a:lnTo>
                    <a:pt x="4809" y="1"/>
                  </a:lnTo>
                  <a:lnTo>
                    <a:pt x="4809" y="1843"/>
                  </a:lnTo>
                  <a:lnTo>
                    <a:pt x="5391" y="1843"/>
                  </a:lnTo>
                  <a:lnTo>
                    <a:pt x="4617" y="5605"/>
                  </a:lnTo>
                  <a:lnTo>
                    <a:pt x="4504" y="5605"/>
                  </a:lnTo>
                  <a:lnTo>
                    <a:pt x="3730" y="1843"/>
                  </a:lnTo>
                  <a:lnTo>
                    <a:pt x="4313" y="1843"/>
                  </a:lnTo>
                  <a:lnTo>
                    <a:pt x="43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a:off x="5132950" y="3402375"/>
              <a:ext cx="189600" cy="218500"/>
            </a:xfrm>
            <a:custGeom>
              <a:rect b="b" l="l" r="r" t="t"/>
              <a:pathLst>
                <a:path extrusionOk="0" h="8740" w="7584">
                  <a:moveTo>
                    <a:pt x="1" y="1"/>
                  </a:moveTo>
                  <a:lnTo>
                    <a:pt x="1" y="1843"/>
                  </a:lnTo>
                  <a:lnTo>
                    <a:pt x="563" y="1843"/>
                  </a:lnTo>
                  <a:lnTo>
                    <a:pt x="563" y="6897"/>
                  </a:lnTo>
                  <a:lnTo>
                    <a:pt x="1" y="6897"/>
                  </a:lnTo>
                  <a:lnTo>
                    <a:pt x="1" y="8739"/>
                  </a:lnTo>
                  <a:lnTo>
                    <a:pt x="7583" y="8739"/>
                  </a:lnTo>
                  <a:lnTo>
                    <a:pt x="7583" y="5122"/>
                  </a:lnTo>
                  <a:lnTo>
                    <a:pt x="5068" y="5122"/>
                  </a:lnTo>
                  <a:lnTo>
                    <a:pt x="5068" y="6897"/>
                  </a:lnTo>
                  <a:lnTo>
                    <a:pt x="3709" y="6897"/>
                  </a:lnTo>
                  <a:lnTo>
                    <a:pt x="3709" y="4898"/>
                  </a:lnTo>
                  <a:lnTo>
                    <a:pt x="4697" y="4898"/>
                  </a:lnTo>
                  <a:lnTo>
                    <a:pt x="4697" y="3617"/>
                  </a:lnTo>
                  <a:lnTo>
                    <a:pt x="3709" y="3617"/>
                  </a:lnTo>
                  <a:lnTo>
                    <a:pt x="3709" y="1843"/>
                  </a:lnTo>
                  <a:lnTo>
                    <a:pt x="5068" y="1843"/>
                  </a:lnTo>
                  <a:lnTo>
                    <a:pt x="5068" y="3392"/>
                  </a:lnTo>
                  <a:lnTo>
                    <a:pt x="7583" y="3392"/>
                  </a:lnTo>
                  <a:lnTo>
                    <a:pt x="75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a:off x="5357025" y="3402375"/>
              <a:ext cx="214625" cy="218500"/>
            </a:xfrm>
            <a:custGeom>
              <a:rect b="b" l="l" r="r" t="t"/>
              <a:pathLst>
                <a:path extrusionOk="0" h="8740" w="8585">
                  <a:moveTo>
                    <a:pt x="4322" y="1844"/>
                  </a:moveTo>
                  <a:cubicBezTo>
                    <a:pt x="4536" y="1844"/>
                    <a:pt x="4696" y="1902"/>
                    <a:pt x="4805" y="2017"/>
                  </a:cubicBezTo>
                  <a:cubicBezTo>
                    <a:pt x="4913" y="2133"/>
                    <a:pt x="4967" y="2314"/>
                    <a:pt x="4967" y="2561"/>
                  </a:cubicBezTo>
                  <a:lnTo>
                    <a:pt x="4967" y="2966"/>
                  </a:lnTo>
                  <a:cubicBezTo>
                    <a:pt x="4967" y="3213"/>
                    <a:pt x="4913" y="3396"/>
                    <a:pt x="4805" y="3511"/>
                  </a:cubicBezTo>
                  <a:cubicBezTo>
                    <a:pt x="4695" y="3627"/>
                    <a:pt x="4532" y="3685"/>
                    <a:pt x="4315" y="3685"/>
                  </a:cubicBezTo>
                  <a:lnTo>
                    <a:pt x="3709" y="3685"/>
                  </a:lnTo>
                  <a:lnTo>
                    <a:pt x="3709" y="1844"/>
                  </a:lnTo>
                  <a:lnTo>
                    <a:pt x="4315" y="1844"/>
                  </a:lnTo>
                  <a:cubicBezTo>
                    <a:pt x="4318" y="1844"/>
                    <a:pt x="4320" y="1844"/>
                    <a:pt x="4322" y="1844"/>
                  </a:cubicBezTo>
                  <a:close/>
                  <a:moveTo>
                    <a:pt x="2" y="1"/>
                  </a:moveTo>
                  <a:lnTo>
                    <a:pt x="2" y="1843"/>
                  </a:lnTo>
                  <a:lnTo>
                    <a:pt x="563" y="1843"/>
                  </a:lnTo>
                  <a:lnTo>
                    <a:pt x="563" y="6897"/>
                  </a:lnTo>
                  <a:lnTo>
                    <a:pt x="2" y="6897"/>
                  </a:lnTo>
                  <a:lnTo>
                    <a:pt x="1" y="8739"/>
                  </a:lnTo>
                  <a:lnTo>
                    <a:pt x="4449" y="8739"/>
                  </a:lnTo>
                  <a:lnTo>
                    <a:pt x="4449" y="6897"/>
                  </a:lnTo>
                  <a:lnTo>
                    <a:pt x="3709" y="6897"/>
                  </a:lnTo>
                  <a:lnTo>
                    <a:pt x="3709" y="5055"/>
                  </a:lnTo>
                  <a:cubicBezTo>
                    <a:pt x="4046" y="5055"/>
                    <a:pt x="4305" y="5082"/>
                    <a:pt x="4489" y="5133"/>
                  </a:cubicBezTo>
                  <a:cubicBezTo>
                    <a:pt x="4673" y="5186"/>
                    <a:pt x="4807" y="5286"/>
                    <a:pt x="4894" y="5436"/>
                  </a:cubicBezTo>
                  <a:cubicBezTo>
                    <a:pt x="4980" y="5587"/>
                    <a:pt x="5023" y="5807"/>
                    <a:pt x="5023" y="6099"/>
                  </a:cubicBezTo>
                  <a:lnTo>
                    <a:pt x="5023" y="8739"/>
                  </a:lnTo>
                  <a:lnTo>
                    <a:pt x="8584" y="8739"/>
                  </a:lnTo>
                  <a:lnTo>
                    <a:pt x="8584" y="6897"/>
                  </a:lnTo>
                  <a:lnTo>
                    <a:pt x="8056" y="6897"/>
                  </a:lnTo>
                  <a:lnTo>
                    <a:pt x="8056" y="6032"/>
                  </a:lnTo>
                  <a:cubicBezTo>
                    <a:pt x="8056" y="5261"/>
                    <a:pt x="7697" y="4820"/>
                    <a:pt x="6978" y="4707"/>
                  </a:cubicBezTo>
                  <a:lnTo>
                    <a:pt x="6967" y="4594"/>
                  </a:lnTo>
                  <a:cubicBezTo>
                    <a:pt x="7340" y="4453"/>
                    <a:pt x="7629" y="4198"/>
                    <a:pt x="7832" y="3831"/>
                  </a:cubicBezTo>
                  <a:cubicBezTo>
                    <a:pt x="8034" y="3464"/>
                    <a:pt x="8134" y="3029"/>
                    <a:pt x="8134" y="2527"/>
                  </a:cubicBezTo>
                  <a:cubicBezTo>
                    <a:pt x="8134" y="1636"/>
                    <a:pt x="7880" y="993"/>
                    <a:pt x="7370" y="596"/>
                  </a:cubicBezTo>
                  <a:cubicBezTo>
                    <a:pt x="6862" y="199"/>
                    <a:pt x="6125" y="1"/>
                    <a:pt x="51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a:off x="5599525" y="3398450"/>
              <a:ext cx="184800" cy="226375"/>
            </a:xfrm>
            <a:custGeom>
              <a:rect b="b" l="l" r="r" t="t"/>
              <a:pathLst>
                <a:path extrusionOk="0" h="9055" w="7392">
                  <a:moveTo>
                    <a:pt x="3775" y="0"/>
                  </a:moveTo>
                  <a:cubicBezTo>
                    <a:pt x="2420" y="0"/>
                    <a:pt x="1452" y="231"/>
                    <a:pt x="872" y="691"/>
                  </a:cubicBezTo>
                  <a:cubicBezTo>
                    <a:pt x="290" y="1151"/>
                    <a:pt x="0" y="1825"/>
                    <a:pt x="0" y="2708"/>
                  </a:cubicBezTo>
                  <a:cubicBezTo>
                    <a:pt x="0" y="3435"/>
                    <a:pt x="182" y="4011"/>
                    <a:pt x="545" y="4437"/>
                  </a:cubicBezTo>
                  <a:cubicBezTo>
                    <a:pt x="908" y="4864"/>
                    <a:pt x="1506" y="5235"/>
                    <a:pt x="2337" y="5549"/>
                  </a:cubicBezTo>
                  <a:lnTo>
                    <a:pt x="3302" y="5887"/>
                  </a:lnTo>
                  <a:cubicBezTo>
                    <a:pt x="3543" y="5976"/>
                    <a:pt x="3711" y="6065"/>
                    <a:pt x="3808" y="6150"/>
                  </a:cubicBezTo>
                  <a:cubicBezTo>
                    <a:pt x="3906" y="6237"/>
                    <a:pt x="3954" y="6339"/>
                    <a:pt x="3954" y="6459"/>
                  </a:cubicBezTo>
                  <a:cubicBezTo>
                    <a:pt x="3954" y="6602"/>
                    <a:pt x="3904" y="6709"/>
                    <a:pt x="3803" y="6780"/>
                  </a:cubicBezTo>
                  <a:cubicBezTo>
                    <a:pt x="3702" y="6851"/>
                    <a:pt x="3534" y="6887"/>
                    <a:pt x="3302" y="6887"/>
                  </a:cubicBezTo>
                  <a:cubicBezTo>
                    <a:pt x="3026" y="6887"/>
                    <a:pt x="2835" y="6834"/>
                    <a:pt x="2730" y="6729"/>
                  </a:cubicBezTo>
                  <a:cubicBezTo>
                    <a:pt x="2625" y="6624"/>
                    <a:pt x="2572" y="6455"/>
                    <a:pt x="2572" y="6224"/>
                  </a:cubicBezTo>
                  <a:lnTo>
                    <a:pt x="100" y="6224"/>
                  </a:lnTo>
                  <a:lnTo>
                    <a:pt x="100" y="8448"/>
                  </a:lnTo>
                  <a:cubicBezTo>
                    <a:pt x="445" y="8605"/>
                    <a:pt x="937" y="8745"/>
                    <a:pt x="1578" y="8869"/>
                  </a:cubicBezTo>
                  <a:cubicBezTo>
                    <a:pt x="2218" y="8992"/>
                    <a:pt x="2898" y="9054"/>
                    <a:pt x="3616" y="9054"/>
                  </a:cubicBezTo>
                  <a:cubicBezTo>
                    <a:pt x="3620" y="9054"/>
                    <a:pt x="3623" y="9054"/>
                    <a:pt x="3626" y="9054"/>
                  </a:cubicBezTo>
                  <a:cubicBezTo>
                    <a:pt x="4857" y="9054"/>
                    <a:pt x="5792" y="8811"/>
                    <a:pt x="6430" y="8324"/>
                  </a:cubicBezTo>
                  <a:cubicBezTo>
                    <a:pt x="7071" y="7837"/>
                    <a:pt x="7391" y="7119"/>
                    <a:pt x="7391" y="6168"/>
                  </a:cubicBezTo>
                  <a:cubicBezTo>
                    <a:pt x="7391" y="5471"/>
                    <a:pt x="7210" y="4907"/>
                    <a:pt x="6847" y="4477"/>
                  </a:cubicBezTo>
                  <a:cubicBezTo>
                    <a:pt x="6483" y="4047"/>
                    <a:pt x="5905" y="3697"/>
                    <a:pt x="5110" y="3427"/>
                  </a:cubicBezTo>
                  <a:lnTo>
                    <a:pt x="4133" y="3090"/>
                  </a:lnTo>
                  <a:cubicBezTo>
                    <a:pt x="3886" y="3007"/>
                    <a:pt x="3708" y="2928"/>
                    <a:pt x="3600" y="2853"/>
                  </a:cubicBezTo>
                  <a:cubicBezTo>
                    <a:pt x="3492" y="2779"/>
                    <a:pt x="3437" y="2678"/>
                    <a:pt x="3437" y="2551"/>
                  </a:cubicBezTo>
                  <a:cubicBezTo>
                    <a:pt x="3437" y="2408"/>
                    <a:pt x="3484" y="2309"/>
                    <a:pt x="3577" y="2253"/>
                  </a:cubicBezTo>
                  <a:cubicBezTo>
                    <a:pt x="3672" y="2196"/>
                    <a:pt x="3831" y="2169"/>
                    <a:pt x="4055" y="2169"/>
                  </a:cubicBezTo>
                  <a:cubicBezTo>
                    <a:pt x="4519" y="2169"/>
                    <a:pt x="4751" y="2357"/>
                    <a:pt x="4751" y="2730"/>
                  </a:cubicBezTo>
                  <a:lnTo>
                    <a:pt x="6998" y="2730"/>
                  </a:lnTo>
                  <a:lnTo>
                    <a:pt x="6998" y="720"/>
                  </a:lnTo>
                  <a:cubicBezTo>
                    <a:pt x="6646" y="503"/>
                    <a:pt x="6185" y="328"/>
                    <a:pt x="5611" y="197"/>
                  </a:cubicBezTo>
                  <a:cubicBezTo>
                    <a:pt x="5039" y="66"/>
                    <a:pt x="4426" y="0"/>
                    <a:pt x="37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a:off x="5811725" y="3402375"/>
              <a:ext cx="106750" cy="218500"/>
            </a:xfrm>
            <a:custGeom>
              <a:rect b="b" l="l" r="r" t="t"/>
              <a:pathLst>
                <a:path extrusionOk="0" h="8740" w="4270">
                  <a:moveTo>
                    <a:pt x="0" y="1"/>
                  </a:moveTo>
                  <a:lnTo>
                    <a:pt x="0" y="1843"/>
                  </a:lnTo>
                  <a:lnTo>
                    <a:pt x="562" y="1843"/>
                  </a:lnTo>
                  <a:lnTo>
                    <a:pt x="562" y="6897"/>
                  </a:lnTo>
                  <a:lnTo>
                    <a:pt x="1" y="6897"/>
                  </a:lnTo>
                  <a:lnTo>
                    <a:pt x="1" y="8739"/>
                  </a:lnTo>
                  <a:lnTo>
                    <a:pt x="4269" y="8739"/>
                  </a:lnTo>
                  <a:lnTo>
                    <a:pt x="4269" y="6897"/>
                  </a:lnTo>
                  <a:lnTo>
                    <a:pt x="3707" y="6897"/>
                  </a:lnTo>
                  <a:lnTo>
                    <a:pt x="3707" y="1843"/>
                  </a:lnTo>
                  <a:lnTo>
                    <a:pt x="4269" y="1843"/>
                  </a:lnTo>
                  <a:lnTo>
                    <a:pt x="42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a:off x="5947600" y="3402375"/>
              <a:ext cx="211200" cy="218500"/>
            </a:xfrm>
            <a:custGeom>
              <a:rect b="b" l="l" r="r" t="t"/>
              <a:pathLst>
                <a:path extrusionOk="0" h="8740" w="8448">
                  <a:moveTo>
                    <a:pt x="0" y="1"/>
                  </a:moveTo>
                  <a:lnTo>
                    <a:pt x="0" y="2719"/>
                  </a:lnTo>
                  <a:lnTo>
                    <a:pt x="1932" y="2719"/>
                  </a:lnTo>
                  <a:lnTo>
                    <a:pt x="1932" y="1843"/>
                  </a:lnTo>
                  <a:lnTo>
                    <a:pt x="2651" y="1843"/>
                  </a:lnTo>
                  <a:lnTo>
                    <a:pt x="2651" y="6897"/>
                  </a:lnTo>
                  <a:lnTo>
                    <a:pt x="1865" y="6897"/>
                  </a:lnTo>
                  <a:lnTo>
                    <a:pt x="1865" y="8739"/>
                  </a:lnTo>
                  <a:lnTo>
                    <a:pt x="6583" y="8739"/>
                  </a:lnTo>
                  <a:lnTo>
                    <a:pt x="6583" y="6897"/>
                  </a:lnTo>
                  <a:lnTo>
                    <a:pt x="5796" y="6897"/>
                  </a:lnTo>
                  <a:lnTo>
                    <a:pt x="5796" y="1843"/>
                  </a:lnTo>
                  <a:lnTo>
                    <a:pt x="6515" y="1843"/>
                  </a:lnTo>
                  <a:lnTo>
                    <a:pt x="6515" y="2719"/>
                  </a:lnTo>
                  <a:lnTo>
                    <a:pt x="8448" y="2719"/>
                  </a:lnTo>
                  <a:lnTo>
                    <a:pt x="84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6186925" y="3402375"/>
              <a:ext cx="211225" cy="218500"/>
            </a:xfrm>
            <a:custGeom>
              <a:rect b="b" l="l" r="r" t="t"/>
              <a:pathLst>
                <a:path extrusionOk="0" h="8740" w="8449">
                  <a:moveTo>
                    <a:pt x="1" y="1"/>
                  </a:moveTo>
                  <a:lnTo>
                    <a:pt x="1" y="1843"/>
                  </a:lnTo>
                  <a:lnTo>
                    <a:pt x="450" y="1843"/>
                  </a:lnTo>
                  <a:lnTo>
                    <a:pt x="2685" y="5730"/>
                  </a:lnTo>
                  <a:lnTo>
                    <a:pt x="2685" y="6897"/>
                  </a:lnTo>
                  <a:lnTo>
                    <a:pt x="2124" y="6897"/>
                  </a:lnTo>
                  <a:lnTo>
                    <a:pt x="2124" y="8739"/>
                  </a:lnTo>
                  <a:lnTo>
                    <a:pt x="6393" y="8739"/>
                  </a:lnTo>
                  <a:lnTo>
                    <a:pt x="6393" y="6897"/>
                  </a:lnTo>
                  <a:lnTo>
                    <a:pt x="5831" y="6897"/>
                  </a:lnTo>
                  <a:lnTo>
                    <a:pt x="5831" y="5730"/>
                  </a:lnTo>
                  <a:lnTo>
                    <a:pt x="7999" y="1843"/>
                  </a:lnTo>
                  <a:lnTo>
                    <a:pt x="8448" y="1843"/>
                  </a:lnTo>
                  <a:lnTo>
                    <a:pt x="8448" y="1"/>
                  </a:lnTo>
                  <a:lnTo>
                    <a:pt x="5000" y="1"/>
                  </a:lnTo>
                  <a:lnTo>
                    <a:pt x="4996" y="1843"/>
                  </a:lnTo>
                  <a:lnTo>
                    <a:pt x="5390" y="1843"/>
                  </a:lnTo>
                  <a:lnTo>
                    <a:pt x="4728" y="3584"/>
                  </a:lnTo>
                  <a:lnTo>
                    <a:pt x="4615" y="3584"/>
                  </a:lnTo>
                  <a:lnTo>
                    <a:pt x="3953" y="1843"/>
                  </a:lnTo>
                  <a:lnTo>
                    <a:pt x="4348" y="1843"/>
                  </a:lnTo>
                  <a:lnTo>
                    <a:pt x="43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4738450" y="5169100"/>
              <a:ext cx="97300" cy="146500"/>
            </a:xfrm>
            <a:custGeom>
              <a:rect b="b" l="l" r="r" t="t"/>
              <a:pathLst>
                <a:path extrusionOk="0" h="5860" w="3892">
                  <a:moveTo>
                    <a:pt x="2076" y="0"/>
                  </a:moveTo>
                  <a:cubicBezTo>
                    <a:pt x="1706" y="0"/>
                    <a:pt x="1382" y="65"/>
                    <a:pt x="1104" y="192"/>
                  </a:cubicBezTo>
                  <a:cubicBezTo>
                    <a:pt x="824" y="319"/>
                    <a:pt x="609" y="495"/>
                    <a:pt x="457" y="717"/>
                  </a:cubicBezTo>
                  <a:cubicBezTo>
                    <a:pt x="306" y="940"/>
                    <a:pt x="230" y="1194"/>
                    <a:pt x="230" y="1482"/>
                  </a:cubicBezTo>
                  <a:cubicBezTo>
                    <a:pt x="229" y="1737"/>
                    <a:pt x="273" y="1953"/>
                    <a:pt x="360" y="2132"/>
                  </a:cubicBezTo>
                  <a:cubicBezTo>
                    <a:pt x="444" y="2310"/>
                    <a:pt x="570" y="2464"/>
                    <a:pt x="725" y="2584"/>
                  </a:cubicBezTo>
                  <a:cubicBezTo>
                    <a:pt x="891" y="2711"/>
                    <a:pt x="1071" y="2815"/>
                    <a:pt x="1263" y="2894"/>
                  </a:cubicBezTo>
                  <a:cubicBezTo>
                    <a:pt x="1469" y="2980"/>
                    <a:pt x="1681" y="3054"/>
                    <a:pt x="1897" y="3117"/>
                  </a:cubicBezTo>
                  <a:cubicBezTo>
                    <a:pt x="2150" y="3192"/>
                    <a:pt x="2397" y="3282"/>
                    <a:pt x="2638" y="3389"/>
                  </a:cubicBezTo>
                  <a:cubicBezTo>
                    <a:pt x="2860" y="3490"/>
                    <a:pt x="3039" y="3618"/>
                    <a:pt x="3175" y="3773"/>
                  </a:cubicBezTo>
                  <a:cubicBezTo>
                    <a:pt x="3310" y="3927"/>
                    <a:pt x="3378" y="4128"/>
                    <a:pt x="3378" y="4378"/>
                  </a:cubicBezTo>
                  <a:cubicBezTo>
                    <a:pt x="3381" y="4570"/>
                    <a:pt x="3318" y="4756"/>
                    <a:pt x="3199" y="4908"/>
                  </a:cubicBezTo>
                  <a:cubicBezTo>
                    <a:pt x="3079" y="5059"/>
                    <a:pt x="2918" y="5176"/>
                    <a:pt x="2715" y="5257"/>
                  </a:cubicBezTo>
                  <a:cubicBezTo>
                    <a:pt x="2512" y="5339"/>
                    <a:pt x="2280" y="5379"/>
                    <a:pt x="2019" y="5379"/>
                  </a:cubicBezTo>
                  <a:cubicBezTo>
                    <a:pt x="2013" y="5379"/>
                    <a:pt x="2007" y="5379"/>
                    <a:pt x="2002" y="5379"/>
                  </a:cubicBezTo>
                  <a:cubicBezTo>
                    <a:pt x="1710" y="5379"/>
                    <a:pt x="1420" y="5317"/>
                    <a:pt x="1153" y="5200"/>
                  </a:cubicBezTo>
                  <a:cubicBezTo>
                    <a:pt x="879" y="5078"/>
                    <a:pt x="635" y="4900"/>
                    <a:pt x="433" y="4679"/>
                  </a:cubicBezTo>
                  <a:cubicBezTo>
                    <a:pt x="379" y="4625"/>
                    <a:pt x="318" y="4597"/>
                    <a:pt x="254" y="4597"/>
                  </a:cubicBezTo>
                  <a:cubicBezTo>
                    <a:pt x="190" y="4597"/>
                    <a:pt x="130" y="4624"/>
                    <a:pt x="79" y="4679"/>
                  </a:cubicBezTo>
                  <a:cubicBezTo>
                    <a:pt x="27" y="4734"/>
                    <a:pt x="2" y="4793"/>
                    <a:pt x="2" y="4858"/>
                  </a:cubicBezTo>
                  <a:cubicBezTo>
                    <a:pt x="0" y="4897"/>
                    <a:pt x="11" y="4938"/>
                    <a:pt x="29" y="4972"/>
                  </a:cubicBezTo>
                  <a:cubicBezTo>
                    <a:pt x="47" y="5003"/>
                    <a:pt x="71" y="5031"/>
                    <a:pt x="99" y="5054"/>
                  </a:cubicBezTo>
                  <a:cubicBezTo>
                    <a:pt x="375" y="5325"/>
                    <a:pt x="666" y="5528"/>
                    <a:pt x="970" y="5664"/>
                  </a:cubicBezTo>
                  <a:cubicBezTo>
                    <a:pt x="1263" y="5795"/>
                    <a:pt x="1606" y="5860"/>
                    <a:pt x="2000" y="5860"/>
                  </a:cubicBezTo>
                  <a:cubicBezTo>
                    <a:pt x="2014" y="5860"/>
                    <a:pt x="2029" y="5860"/>
                    <a:pt x="2044" y="5859"/>
                  </a:cubicBezTo>
                  <a:cubicBezTo>
                    <a:pt x="2411" y="5854"/>
                    <a:pt x="2733" y="5786"/>
                    <a:pt x="3006" y="5656"/>
                  </a:cubicBezTo>
                  <a:cubicBezTo>
                    <a:pt x="3280" y="5527"/>
                    <a:pt x="3495" y="5350"/>
                    <a:pt x="3653" y="5128"/>
                  </a:cubicBezTo>
                  <a:cubicBezTo>
                    <a:pt x="3809" y="4910"/>
                    <a:pt x="3891" y="4648"/>
                    <a:pt x="3890" y="4379"/>
                  </a:cubicBezTo>
                  <a:cubicBezTo>
                    <a:pt x="3890" y="4092"/>
                    <a:pt x="3842" y="3853"/>
                    <a:pt x="3748" y="3663"/>
                  </a:cubicBezTo>
                  <a:cubicBezTo>
                    <a:pt x="3656" y="3478"/>
                    <a:pt x="3522" y="3315"/>
                    <a:pt x="3357" y="3190"/>
                  </a:cubicBezTo>
                  <a:cubicBezTo>
                    <a:pt x="3181" y="3060"/>
                    <a:pt x="2991" y="2956"/>
                    <a:pt x="2788" y="2878"/>
                  </a:cubicBezTo>
                  <a:cubicBezTo>
                    <a:pt x="2573" y="2793"/>
                    <a:pt x="2349" y="2719"/>
                    <a:pt x="2116" y="2653"/>
                  </a:cubicBezTo>
                  <a:cubicBezTo>
                    <a:pt x="1878" y="2572"/>
                    <a:pt x="1652" y="2484"/>
                    <a:pt x="1442" y="2390"/>
                  </a:cubicBezTo>
                  <a:cubicBezTo>
                    <a:pt x="1230" y="2295"/>
                    <a:pt x="1058" y="2174"/>
                    <a:pt x="928" y="2027"/>
                  </a:cubicBezTo>
                  <a:cubicBezTo>
                    <a:pt x="799" y="1880"/>
                    <a:pt x="733" y="1692"/>
                    <a:pt x="733" y="1465"/>
                  </a:cubicBezTo>
                  <a:cubicBezTo>
                    <a:pt x="733" y="1260"/>
                    <a:pt x="791" y="1083"/>
                    <a:pt x="908" y="936"/>
                  </a:cubicBezTo>
                  <a:cubicBezTo>
                    <a:pt x="1024" y="790"/>
                    <a:pt x="1184" y="677"/>
                    <a:pt x="1389" y="599"/>
                  </a:cubicBezTo>
                  <a:cubicBezTo>
                    <a:pt x="1592" y="520"/>
                    <a:pt x="1821" y="481"/>
                    <a:pt x="2076" y="481"/>
                  </a:cubicBezTo>
                  <a:cubicBezTo>
                    <a:pt x="2256" y="481"/>
                    <a:pt x="2435" y="505"/>
                    <a:pt x="2608" y="554"/>
                  </a:cubicBezTo>
                  <a:cubicBezTo>
                    <a:pt x="2773" y="601"/>
                    <a:pt x="2931" y="670"/>
                    <a:pt x="3077" y="762"/>
                  </a:cubicBezTo>
                  <a:cubicBezTo>
                    <a:pt x="3208" y="844"/>
                    <a:pt x="3326" y="946"/>
                    <a:pt x="3426" y="1067"/>
                  </a:cubicBezTo>
                  <a:cubicBezTo>
                    <a:pt x="3462" y="1103"/>
                    <a:pt x="3509" y="1124"/>
                    <a:pt x="3560" y="1124"/>
                  </a:cubicBezTo>
                  <a:cubicBezTo>
                    <a:pt x="3562" y="1124"/>
                    <a:pt x="3563" y="1124"/>
                    <a:pt x="3565" y="1124"/>
                  </a:cubicBezTo>
                  <a:cubicBezTo>
                    <a:pt x="3629" y="1124"/>
                    <a:pt x="3688" y="1096"/>
                    <a:pt x="3744" y="1042"/>
                  </a:cubicBezTo>
                  <a:cubicBezTo>
                    <a:pt x="3798" y="989"/>
                    <a:pt x="3825" y="935"/>
                    <a:pt x="3825" y="879"/>
                  </a:cubicBezTo>
                  <a:cubicBezTo>
                    <a:pt x="3825" y="809"/>
                    <a:pt x="3784" y="730"/>
                    <a:pt x="3702" y="643"/>
                  </a:cubicBezTo>
                  <a:cubicBezTo>
                    <a:pt x="3529" y="432"/>
                    <a:pt x="3295" y="271"/>
                    <a:pt x="2999" y="164"/>
                  </a:cubicBezTo>
                  <a:cubicBezTo>
                    <a:pt x="2704" y="55"/>
                    <a:pt x="2391" y="0"/>
                    <a:pt x="2076"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a:off x="4736550" y="5167275"/>
              <a:ext cx="101050" cy="150175"/>
            </a:xfrm>
            <a:custGeom>
              <a:rect b="b" l="l" r="r" t="t"/>
              <a:pathLst>
                <a:path extrusionOk="0" h="6007" w="4042">
                  <a:moveTo>
                    <a:pt x="2152" y="149"/>
                  </a:moveTo>
                  <a:cubicBezTo>
                    <a:pt x="2458" y="149"/>
                    <a:pt x="2763" y="202"/>
                    <a:pt x="3051" y="307"/>
                  </a:cubicBezTo>
                  <a:cubicBezTo>
                    <a:pt x="3332" y="410"/>
                    <a:pt x="3558" y="564"/>
                    <a:pt x="3725" y="768"/>
                  </a:cubicBezTo>
                  <a:cubicBezTo>
                    <a:pt x="3792" y="840"/>
                    <a:pt x="3827" y="903"/>
                    <a:pt x="3827" y="953"/>
                  </a:cubicBezTo>
                  <a:cubicBezTo>
                    <a:pt x="3827" y="987"/>
                    <a:pt x="3807" y="1024"/>
                    <a:pt x="3768" y="1063"/>
                  </a:cubicBezTo>
                  <a:cubicBezTo>
                    <a:pt x="3727" y="1104"/>
                    <a:pt x="3680" y="1122"/>
                    <a:pt x="3638" y="1122"/>
                  </a:cubicBezTo>
                  <a:cubicBezTo>
                    <a:pt x="3607" y="1122"/>
                    <a:pt x="3579" y="1111"/>
                    <a:pt x="3560" y="1093"/>
                  </a:cubicBezTo>
                  <a:cubicBezTo>
                    <a:pt x="3455" y="967"/>
                    <a:pt x="3332" y="859"/>
                    <a:pt x="3192" y="773"/>
                  </a:cubicBezTo>
                  <a:cubicBezTo>
                    <a:pt x="3042" y="679"/>
                    <a:pt x="2878" y="605"/>
                    <a:pt x="2705" y="558"/>
                  </a:cubicBezTo>
                  <a:cubicBezTo>
                    <a:pt x="2526" y="506"/>
                    <a:pt x="2340" y="481"/>
                    <a:pt x="2152" y="481"/>
                  </a:cubicBezTo>
                  <a:cubicBezTo>
                    <a:pt x="1888" y="481"/>
                    <a:pt x="1649" y="522"/>
                    <a:pt x="1438" y="604"/>
                  </a:cubicBezTo>
                  <a:cubicBezTo>
                    <a:pt x="1223" y="687"/>
                    <a:pt x="1051" y="808"/>
                    <a:pt x="928" y="964"/>
                  </a:cubicBezTo>
                  <a:cubicBezTo>
                    <a:pt x="800" y="1124"/>
                    <a:pt x="736" y="1317"/>
                    <a:pt x="736" y="1540"/>
                  </a:cubicBezTo>
                  <a:cubicBezTo>
                    <a:pt x="736" y="1784"/>
                    <a:pt x="808" y="1990"/>
                    <a:pt x="950" y="2150"/>
                  </a:cubicBezTo>
                  <a:cubicBezTo>
                    <a:pt x="1086" y="2304"/>
                    <a:pt x="1267" y="2431"/>
                    <a:pt x="1487" y="2531"/>
                  </a:cubicBezTo>
                  <a:cubicBezTo>
                    <a:pt x="1700" y="2625"/>
                    <a:pt x="1929" y="2715"/>
                    <a:pt x="2173" y="2798"/>
                  </a:cubicBezTo>
                  <a:cubicBezTo>
                    <a:pt x="2399" y="2861"/>
                    <a:pt x="2622" y="2935"/>
                    <a:pt x="2838" y="3019"/>
                  </a:cubicBezTo>
                  <a:cubicBezTo>
                    <a:pt x="3033" y="3094"/>
                    <a:pt x="3220" y="3196"/>
                    <a:pt x="3389" y="3323"/>
                  </a:cubicBezTo>
                  <a:cubicBezTo>
                    <a:pt x="3545" y="3440"/>
                    <a:pt x="3671" y="3592"/>
                    <a:pt x="3758" y="3769"/>
                  </a:cubicBezTo>
                  <a:cubicBezTo>
                    <a:pt x="3848" y="3948"/>
                    <a:pt x="3893" y="4177"/>
                    <a:pt x="3893" y="4452"/>
                  </a:cubicBezTo>
                  <a:cubicBezTo>
                    <a:pt x="3894" y="4704"/>
                    <a:pt x="3816" y="4952"/>
                    <a:pt x="3670" y="5158"/>
                  </a:cubicBezTo>
                  <a:cubicBezTo>
                    <a:pt x="3521" y="5369"/>
                    <a:pt x="3314" y="5537"/>
                    <a:pt x="3052" y="5663"/>
                  </a:cubicBezTo>
                  <a:cubicBezTo>
                    <a:pt x="2788" y="5787"/>
                    <a:pt x="2475" y="5853"/>
                    <a:pt x="2118" y="5858"/>
                  </a:cubicBezTo>
                  <a:cubicBezTo>
                    <a:pt x="1721" y="5856"/>
                    <a:pt x="1368" y="5800"/>
                    <a:pt x="1075" y="5669"/>
                  </a:cubicBezTo>
                  <a:cubicBezTo>
                    <a:pt x="780" y="5538"/>
                    <a:pt x="495" y="5337"/>
                    <a:pt x="220" y="5069"/>
                  </a:cubicBezTo>
                  <a:cubicBezTo>
                    <a:pt x="199" y="5051"/>
                    <a:pt x="182" y="5031"/>
                    <a:pt x="169" y="5008"/>
                  </a:cubicBezTo>
                  <a:cubicBezTo>
                    <a:pt x="156" y="4984"/>
                    <a:pt x="150" y="4958"/>
                    <a:pt x="151" y="4931"/>
                  </a:cubicBezTo>
                  <a:cubicBezTo>
                    <a:pt x="152" y="4882"/>
                    <a:pt x="172" y="4837"/>
                    <a:pt x="208" y="4803"/>
                  </a:cubicBezTo>
                  <a:cubicBezTo>
                    <a:pt x="245" y="4764"/>
                    <a:pt x="285" y="4745"/>
                    <a:pt x="329" y="4745"/>
                  </a:cubicBezTo>
                  <a:cubicBezTo>
                    <a:pt x="377" y="4746"/>
                    <a:pt x="422" y="4767"/>
                    <a:pt x="455" y="4804"/>
                  </a:cubicBezTo>
                  <a:cubicBezTo>
                    <a:pt x="663" y="5032"/>
                    <a:pt x="916" y="5215"/>
                    <a:pt x="1199" y="5342"/>
                  </a:cubicBezTo>
                  <a:cubicBezTo>
                    <a:pt x="1476" y="5464"/>
                    <a:pt x="1775" y="5528"/>
                    <a:pt x="2078" y="5528"/>
                  </a:cubicBezTo>
                  <a:cubicBezTo>
                    <a:pt x="2083" y="5528"/>
                    <a:pt x="2089" y="5528"/>
                    <a:pt x="2095" y="5528"/>
                  </a:cubicBezTo>
                  <a:cubicBezTo>
                    <a:pt x="2364" y="5528"/>
                    <a:pt x="2607" y="5485"/>
                    <a:pt x="2817" y="5400"/>
                  </a:cubicBezTo>
                  <a:cubicBezTo>
                    <a:pt x="3033" y="5315"/>
                    <a:pt x="3207" y="5189"/>
                    <a:pt x="3333" y="5027"/>
                  </a:cubicBezTo>
                  <a:cubicBezTo>
                    <a:pt x="3462" y="4865"/>
                    <a:pt x="3530" y="4662"/>
                    <a:pt x="3527" y="4453"/>
                  </a:cubicBezTo>
                  <a:cubicBezTo>
                    <a:pt x="3527" y="4186"/>
                    <a:pt x="3453" y="3966"/>
                    <a:pt x="3307" y="3799"/>
                  </a:cubicBezTo>
                  <a:cubicBezTo>
                    <a:pt x="3164" y="3636"/>
                    <a:pt x="2975" y="3502"/>
                    <a:pt x="2744" y="3397"/>
                  </a:cubicBezTo>
                  <a:cubicBezTo>
                    <a:pt x="2500" y="3288"/>
                    <a:pt x="2250" y="3196"/>
                    <a:pt x="1994" y="3121"/>
                  </a:cubicBezTo>
                  <a:cubicBezTo>
                    <a:pt x="1781" y="3059"/>
                    <a:pt x="1572" y="2986"/>
                    <a:pt x="1368" y="2900"/>
                  </a:cubicBezTo>
                  <a:cubicBezTo>
                    <a:pt x="1181" y="2823"/>
                    <a:pt x="1007" y="2722"/>
                    <a:pt x="847" y="2601"/>
                  </a:cubicBezTo>
                  <a:cubicBezTo>
                    <a:pt x="701" y="2488"/>
                    <a:pt x="582" y="2342"/>
                    <a:pt x="501" y="2175"/>
                  </a:cubicBezTo>
                  <a:cubicBezTo>
                    <a:pt x="421" y="2007"/>
                    <a:pt x="379" y="1799"/>
                    <a:pt x="379" y="1556"/>
                  </a:cubicBezTo>
                  <a:cubicBezTo>
                    <a:pt x="379" y="1285"/>
                    <a:pt x="450" y="1043"/>
                    <a:pt x="593" y="834"/>
                  </a:cubicBezTo>
                  <a:cubicBezTo>
                    <a:pt x="737" y="623"/>
                    <a:pt x="945" y="455"/>
                    <a:pt x="1210" y="333"/>
                  </a:cubicBezTo>
                  <a:cubicBezTo>
                    <a:pt x="1480" y="211"/>
                    <a:pt x="1796" y="149"/>
                    <a:pt x="2152" y="149"/>
                  </a:cubicBezTo>
                  <a:close/>
                  <a:moveTo>
                    <a:pt x="2152" y="0"/>
                  </a:moveTo>
                  <a:cubicBezTo>
                    <a:pt x="1774" y="0"/>
                    <a:pt x="1437" y="67"/>
                    <a:pt x="1148" y="198"/>
                  </a:cubicBezTo>
                  <a:cubicBezTo>
                    <a:pt x="857" y="331"/>
                    <a:pt x="631" y="516"/>
                    <a:pt x="471" y="749"/>
                  </a:cubicBezTo>
                  <a:cubicBezTo>
                    <a:pt x="311" y="982"/>
                    <a:pt x="230" y="1254"/>
                    <a:pt x="230" y="1555"/>
                  </a:cubicBezTo>
                  <a:cubicBezTo>
                    <a:pt x="230" y="1821"/>
                    <a:pt x="277" y="2050"/>
                    <a:pt x="368" y="2238"/>
                  </a:cubicBezTo>
                  <a:cubicBezTo>
                    <a:pt x="458" y="2426"/>
                    <a:pt x="591" y="2589"/>
                    <a:pt x="755" y="2716"/>
                  </a:cubicBezTo>
                  <a:cubicBezTo>
                    <a:pt x="925" y="2846"/>
                    <a:pt x="1112" y="2953"/>
                    <a:pt x="1308" y="3035"/>
                  </a:cubicBezTo>
                  <a:cubicBezTo>
                    <a:pt x="1519" y="3122"/>
                    <a:pt x="1733" y="3198"/>
                    <a:pt x="1950" y="3262"/>
                  </a:cubicBezTo>
                  <a:cubicBezTo>
                    <a:pt x="2200" y="3335"/>
                    <a:pt x="2444" y="3425"/>
                    <a:pt x="2683" y="3531"/>
                  </a:cubicBezTo>
                  <a:cubicBezTo>
                    <a:pt x="2894" y="3626"/>
                    <a:pt x="3066" y="3749"/>
                    <a:pt x="3194" y="3894"/>
                  </a:cubicBezTo>
                  <a:cubicBezTo>
                    <a:pt x="3317" y="4034"/>
                    <a:pt x="3379" y="4221"/>
                    <a:pt x="3379" y="4452"/>
                  </a:cubicBezTo>
                  <a:cubicBezTo>
                    <a:pt x="3382" y="4627"/>
                    <a:pt x="3324" y="4798"/>
                    <a:pt x="3216" y="4935"/>
                  </a:cubicBezTo>
                  <a:cubicBezTo>
                    <a:pt x="3105" y="5076"/>
                    <a:pt x="2952" y="5186"/>
                    <a:pt x="2762" y="5263"/>
                  </a:cubicBezTo>
                  <a:cubicBezTo>
                    <a:pt x="2568" y="5340"/>
                    <a:pt x="2343" y="5379"/>
                    <a:pt x="2094" y="5379"/>
                  </a:cubicBezTo>
                  <a:cubicBezTo>
                    <a:pt x="2091" y="5379"/>
                    <a:pt x="2088" y="5379"/>
                    <a:pt x="2085" y="5379"/>
                  </a:cubicBezTo>
                  <a:cubicBezTo>
                    <a:pt x="1800" y="5379"/>
                    <a:pt x="1519" y="5321"/>
                    <a:pt x="1258" y="5206"/>
                  </a:cubicBezTo>
                  <a:cubicBezTo>
                    <a:pt x="993" y="5086"/>
                    <a:pt x="755" y="4914"/>
                    <a:pt x="559" y="4699"/>
                  </a:cubicBezTo>
                  <a:cubicBezTo>
                    <a:pt x="492" y="4632"/>
                    <a:pt x="410" y="4598"/>
                    <a:pt x="330" y="4598"/>
                  </a:cubicBezTo>
                  <a:cubicBezTo>
                    <a:pt x="248" y="4598"/>
                    <a:pt x="166" y="4633"/>
                    <a:pt x="100" y="4702"/>
                  </a:cubicBezTo>
                  <a:cubicBezTo>
                    <a:pt x="39" y="4762"/>
                    <a:pt x="3" y="4844"/>
                    <a:pt x="2" y="4931"/>
                  </a:cubicBezTo>
                  <a:cubicBezTo>
                    <a:pt x="1" y="4984"/>
                    <a:pt x="15" y="5036"/>
                    <a:pt x="41" y="5083"/>
                  </a:cubicBezTo>
                  <a:cubicBezTo>
                    <a:pt x="61" y="5119"/>
                    <a:pt x="89" y="5152"/>
                    <a:pt x="122" y="5178"/>
                  </a:cubicBezTo>
                  <a:cubicBezTo>
                    <a:pt x="403" y="5455"/>
                    <a:pt x="703" y="5665"/>
                    <a:pt x="1015" y="5804"/>
                  </a:cubicBezTo>
                  <a:cubicBezTo>
                    <a:pt x="1315" y="5939"/>
                    <a:pt x="1669" y="6007"/>
                    <a:pt x="2070" y="6007"/>
                  </a:cubicBezTo>
                  <a:cubicBezTo>
                    <a:pt x="2086" y="6007"/>
                    <a:pt x="2104" y="6006"/>
                    <a:pt x="2120" y="6006"/>
                  </a:cubicBezTo>
                  <a:cubicBezTo>
                    <a:pt x="2497" y="5999"/>
                    <a:pt x="2830" y="5930"/>
                    <a:pt x="3115" y="5795"/>
                  </a:cubicBezTo>
                  <a:cubicBezTo>
                    <a:pt x="3399" y="5660"/>
                    <a:pt x="3626" y="5473"/>
                    <a:pt x="3791" y="5243"/>
                  </a:cubicBezTo>
                  <a:cubicBezTo>
                    <a:pt x="3955" y="5012"/>
                    <a:pt x="4042" y="4736"/>
                    <a:pt x="4040" y="4452"/>
                  </a:cubicBezTo>
                  <a:cubicBezTo>
                    <a:pt x="4040" y="4155"/>
                    <a:pt x="3990" y="3904"/>
                    <a:pt x="3890" y="3703"/>
                  </a:cubicBezTo>
                  <a:cubicBezTo>
                    <a:pt x="3793" y="3508"/>
                    <a:pt x="3652" y="3336"/>
                    <a:pt x="3478" y="3205"/>
                  </a:cubicBezTo>
                  <a:cubicBezTo>
                    <a:pt x="3298" y="3072"/>
                    <a:pt x="3100" y="2963"/>
                    <a:pt x="2891" y="2883"/>
                  </a:cubicBezTo>
                  <a:cubicBezTo>
                    <a:pt x="2670" y="2796"/>
                    <a:pt x="2444" y="2721"/>
                    <a:pt x="2216" y="2658"/>
                  </a:cubicBezTo>
                  <a:cubicBezTo>
                    <a:pt x="1980" y="2577"/>
                    <a:pt x="1756" y="2490"/>
                    <a:pt x="1548" y="2396"/>
                  </a:cubicBezTo>
                  <a:cubicBezTo>
                    <a:pt x="1346" y="2306"/>
                    <a:pt x="1182" y="2190"/>
                    <a:pt x="1060" y="2052"/>
                  </a:cubicBezTo>
                  <a:cubicBezTo>
                    <a:pt x="940" y="1918"/>
                    <a:pt x="882" y="1750"/>
                    <a:pt x="882" y="1540"/>
                  </a:cubicBezTo>
                  <a:cubicBezTo>
                    <a:pt x="882" y="1349"/>
                    <a:pt x="934" y="1192"/>
                    <a:pt x="1041" y="1057"/>
                  </a:cubicBezTo>
                  <a:cubicBezTo>
                    <a:pt x="1149" y="921"/>
                    <a:pt x="1297" y="816"/>
                    <a:pt x="1491" y="742"/>
                  </a:cubicBezTo>
                  <a:cubicBezTo>
                    <a:pt x="1684" y="666"/>
                    <a:pt x="1906" y="628"/>
                    <a:pt x="2152" y="628"/>
                  </a:cubicBezTo>
                  <a:cubicBezTo>
                    <a:pt x="2324" y="628"/>
                    <a:pt x="2497" y="651"/>
                    <a:pt x="2664" y="699"/>
                  </a:cubicBezTo>
                  <a:cubicBezTo>
                    <a:pt x="2823" y="743"/>
                    <a:pt x="2974" y="810"/>
                    <a:pt x="3113" y="898"/>
                  </a:cubicBezTo>
                  <a:cubicBezTo>
                    <a:pt x="3240" y="977"/>
                    <a:pt x="3355" y="1077"/>
                    <a:pt x="3450" y="1193"/>
                  </a:cubicBezTo>
                  <a:cubicBezTo>
                    <a:pt x="3502" y="1245"/>
                    <a:pt x="3569" y="1270"/>
                    <a:pt x="3638" y="1270"/>
                  </a:cubicBezTo>
                  <a:cubicBezTo>
                    <a:pt x="3719" y="1270"/>
                    <a:pt x="3803" y="1236"/>
                    <a:pt x="3872" y="1168"/>
                  </a:cubicBezTo>
                  <a:cubicBezTo>
                    <a:pt x="3940" y="1100"/>
                    <a:pt x="3975" y="1028"/>
                    <a:pt x="3975" y="953"/>
                  </a:cubicBezTo>
                  <a:cubicBezTo>
                    <a:pt x="3975" y="863"/>
                    <a:pt x="3927" y="767"/>
                    <a:pt x="3836" y="671"/>
                  </a:cubicBezTo>
                  <a:cubicBezTo>
                    <a:pt x="3655" y="450"/>
                    <a:pt x="3408" y="280"/>
                    <a:pt x="3100" y="168"/>
                  </a:cubicBezTo>
                  <a:cubicBezTo>
                    <a:pt x="2796" y="57"/>
                    <a:pt x="2475" y="0"/>
                    <a:pt x="21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4886475" y="5171150"/>
              <a:ext cx="12900" cy="142400"/>
            </a:xfrm>
            <a:custGeom>
              <a:rect b="b" l="l" r="r" t="t"/>
              <a:pathLst>
                <a:path extrusionOk="0" h="5696" w="516">
                  <a:moveTo>
                    <a:pt x="253" y="0"/>
                  </a:moveTo>
                  <a:cubicBezTo>
                    <a:pt x="187" y="0"/>
                    <a:pt x="123" y="26"/>
                    <a:pt x="76" y="73"/>
                  </a:cubicBezTo>
                  <a:cubicBezTo>
                    <a:pt x="27" y="120"/>
                    <a:pt x="0" y="186"/>
                    <a:pt x="3" y="253"/>
                  </a:cubicBezTo>
                  <a:lnTo>
                    <a:pt x="3" y="5443"/>
                  </a:lnTo>
                  <a:cubicBezTo>
                    <a:pt x="0" y="5510"/>
                    <a:pt x="25" y="5574"/>
                    <a:pt x="72" y="5622"/>
                  </a:cubicBezTo>
                  <a:cubicBezTo>
                    <a:pt x="117" y="5672"/>
                    <a:pt x="178" y="5695"/>
                    <a:pt x="255" y="5695"/>
                  </a:cubicBezTo>
                  <a:cubicBezTo>
                    <a:pt x="320" y="5695"/>
                    <a:pt x="384" y="5669"/>
                    <a:pt x="429" y="5622"/>
                  </a:cubicBezTo>
                  <a:cubicBezTo>
                    <a:pt x="479" y="5576"/>
                    <a:pt x="511" y="5511"/>
                    <a:pt x="515" y="5443"/>
                  </a:cubicBezTo>
                  <a:lnTo>
                    <a:pt x="515" y="253"/>
                  </a:lnTo>
                  <a:cubicBezTo>
                    <a:pt x="516" y="184"/>
                    <a:pt x="488" y="120"/>
                    <a:pt x="438" y="73"/>
                  </a:cubicBezTo>
                  <a:cubicBezTo>
                    <a:pt x="391" y="27"/>
                    <a:pt x="328" y="0"/>
                    <a:pt x="262" y="0"/>
                  </a:cubicBezTo>
                  <a:cubicBezTo>
                    <a:pt x="259" y="0"/>
                    <a:pt x="256" y="0"/>
                    <a:pt x="253"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4"/>
            <p:cNvSpPr/>
            <p:nvPr/>
          </p:nvSpPr>
          <p:spPr>
            <a:xfrm>
              <a:off x="4884650" y="5169325"/>
              <a:ext cx="16600" cy="146075"/>
            </a:xfrm>
            <a:custGeom>
              <a:rect b="b" l="l" r="r" t="t"/>
              <a:pathLst>
                <a:path extrusionOk="0" h="5843" w="664">
                  <a:moveTo>
                    <a:pt x="326" y="148"/>
                  </a:moveTo>
                  <a:cubicBezTo>
                    <a:pt x="329" y="148"/>
                    <a:pt x="332" y="148"/>
                    <a:pt x="335" y="148"/>
                  </a:cubicBezTo>
                  <a:cubicBezTo>
                    <a:pt x="382" y="148"/>
                    <a:pt x="428" y="167"/>
                    <a:pt x="460" y="199"/>
                  </a:cubicBezTo>
                  <a:cubicBezTo>
                    <a:pt x="496" y="231"/>
                    <a:pt x="516" y="278"/>
                    <a:pt x="515" y="326"/>
                  </a:cubicBezTo>
                  <a:lnTo>
                    <a:pt x="515" y="5514"/>
                  </a:lnTo>
                  <a:cubicBezTo>
                    <a:pt x="511" y="5563"/>
                    <a:pt x="488" y="5608"/>
                    <a:pt x="451" y="5642"/>
                  </a:cubicBezTo>
                  <a:cubicBezTo>
                    <a:pt x="412" y="5680"/>
                    <a:pt x="365" y="5696"/>
                    <a:pt x="322" y="5696"/>
                  </a:cubicBezTo>
                  <a:cubicBezTo>
                    <a:pt x="273" y="5696"/>
                    <a:pt x="228" y="5677"/>
                    <a:pt x="198" y="5645"/>
                  </a:cubicBezTo>
                  <a:cubicBezTo>
                    <a:pt x="165" y="5611"/>
                    <a:pt x="148" y="5564"/>
                    <a:pt x="149" y="5516"/>
                  </a:cubicBezTo>
                  <a:lnTo>
                    <a:pt x="149" y="326"/>
                  </a:lnTo>
                  <a:cubicBezTo>
                    <a:pt x="148" y="278"/>
                    <a:pt x="167" y="232"/>
                    <a:pt x="201" y="198"/>
                  </a:cubicBezTo>
                  <a:cubicBezTo>
                    <a:pt x="235" y="165"/>
                    <a:pt x="279" y="148"/>
                    <a:pt x="326" y="148"/>
                  </a:cubicBezTo>
                  <a:close/>
                  <a:moveTo>
                    <a:pt x="329" y="0"/>
                  </a:moveTo>
                  <a:cubicBezTo>
                    <a:pt x="245" y="0"/>
                    <a:pt x="162" y="32"/>
                    <a:pt x="97" y="95"/>
                  </a:cubicBezTo>
                  <a:cubicBezTo>
                    <a:pt x="34" y="155"/>
                    <a:pt x="0" y="239"/>
                    <a:pt x="3" y="326"/>
                  </a:cubicBezTo>
                  <a:lnTo>
                    <a:pt x="3" y="5516"/>
                  </a:lnTo>
                  <a:cubicBezTo>
                    <a:pt x="0" y="5602"/>
                    <a:pt x="33" y="5684"/>
                    <a:pt x="91" y="5746"/>
                  </a:cubicBezTo>
                  <a:cubicBezTo>
                    <a:pt x="151" y="5810"/>
                    <a:pt x="231" y="5843"/>
                    <a:pt x="328" y="5843"/>
                  </a:cubicBezTo>
                  <a:cubicBezTo>
                    <a:pt x="412" y="5843"/>
                    <a:pt x="493" y="5809"/>
                    <a:pt x="554" y="5750"/>
                  </a:cubicBezTo>
                  <a:cubicBezTo>
                    <a:pt x="617" y="5690"/>
                    <a:pt x="656" y="5608"/>
                    <a:pt x="662" y="5523"/>
                  </a:cubicBezTo>
                  <a:cubicBezTo>
                    <a:pt x="662" y="5520"/>
                    <a:pt x="662" y="5519"/>
                    <a:pt x="662" y="5516"/>
                  </a:cubicBezTo>
                  <a:lnTo>
                    <a:pt x="662" y="326"/>
                  </a:lnTo>
                  <a:cubicBezTo>
                    <a:pt x="663" y="237"/>
                    <a:pt x="627" y="153"/>
                    <a:pt x="561" y="94"/>
                  </a:cubicBezTo>
                  <a:cubicBezTo>
                    <a:pt x="496" y="31"/>
                    <a:pt x="413" y="0"/>
                    <a:pt x="3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p:nvPr/>
          </p:nvSpPr>
          <p:spPr>
            <a:xfrm>
              <a:off x="4958375" y="5171150"/>
              <a:ext cx="109925" cy="142400"/>
            </a:xfrm>
            <a:custGeom>
              <a:rect b="b" l="l" r="r" t="t"/>
              <a:pathLst>
                <a:path extrusionOk="0" h="5696" w="4397">
                  <a:moveTo>
                    <a:pt x="237" y="0"/>
                  </a:moveTo>
                  <a:cubicBezTo>
                    <a:pt x="178" y="0"/>
                    <a:pt x="120" y="22"/>
                    <a:pt x="75" y="61"/>
                  </a:cubicBezTo>
                  <a:cubicBezTo>
                    <a:pt x="25" y="101"/>
                    <a:pt x="1" y="163"/>
                    <a:pt x="1" y="245"/>
                  </a:cubicBezTo>
                  <a:lnTo>
                    <a:pt x="1" y="5476"/>
                  </a:lnTo>
                  <a:cubicBezTo>
                    <a:pt x="0" y="5533"/>
                    <a:pt x="23" y="5590"/>
                    <a:pt x="62" y="5630"/>
                  </a:cubicBezTo>
                  <a:cubicBezTo>
                    <a:pt x="104" y="5674"/>
                    <a:pt x="159" y="5695"/>
                    <a:pt x="230" y="5695"/>
                  </a:cubicBezTo>
                  <a:cubicBezTo>
                    <a:pt x="231" y="5695"/>
                    <a:pt x="233" y="5696"/>
                    <a:pt x="234" y="5696"/>
                  </a:cubicBezTo>
                  <a:cubicBezTo>
                    <a:pt x="293" y="5696"/>
                    <a:pt x="351" y="5673"/>
                    <a:pt x="392" y="5630"/>
                  </a:cubicBezTo>
                  <a:cubicBezTo>
                    <a:pt x="434" y="5591"/>
                    <a:pt x="458" y="5534"/>
                    <a:pt x="457" y="5476"/>
                  </a:cubicBezTo>
                  <a:lnTo>
                    <a:pt x="457" y="909"/>
                  </a:lnTo>
                  <a:lnTo>
                    <a:pt x="3948" y="5615"/>
                  </a:lnTo>
                  <a:cubicBezTo>
                    <a:pt x="3970" y="5643"/>
                    <a:pt x="4002" y="5664"/>
                    <a:pt x="4037" y="5675"/>
                  </a:cubicBezTo>
                  <a:cubicBezTo>
                    <a:pt x="4071" y="5688"/>
                    <a:pt x="4107" y="5695"/>
                    <a:pt x="4143" y="5695"/>
                  </a:cubicBezTo>
                  <a:cubicBezTo>
                    <a:pt x="4207" y="5695"/>
                    <a:pt x="4271" y="5672"/>
                    <a:pt x="4317" y="5626"/>
                  </a:cubicBezTo>
                  <a:cubicBezTo>
                    <a:pt x="4369" y="5581"/>
                    <a:pt x="4395" y="5516"/>
                    <a:pt x="4395" y="5436"/>
                  </a:cubicBezTo>
                  <a:lnTo>
                    <a:pt x="4395" y="227"/>
                  </a:lnTo>
                  <a:cubicBezTo>
                    <a:pt x="4397" y="168"/>
                    <a:pt x="4375" y="110"/>
                    <a:pt x="4335" y="66"/>
                  </a:cubicBezTo>
                  <a:cubicBezTo>
                    <a:pt x="4293" y="22"/>
                    <a:pt x="4238" y="0"/>
                    <a:pt x="4167" y="0"/>
                  </a:cubicBezTo>
                  <a:cubicBezTo>
                    <a:pt x="4108" y="0"/>
                    <a:pt x="4051" y="23"/>
                    <a:pt x="4008" y="66"/>
                  </a:cubicBezTo>
                  <a:cubicBezTo>
                    <a:pt x="3963" y="108"/>
                    <a:pt x="3938" y="167"/>
                    <a:pt x="3939" y="227"/>
                  </a:cubicBezTo>
                  <a:lnTo>
                    <a:pt x="3939" y="4812"/>
                  </a:lnTo>
                  <a:lnTo>
                    <a:pt x="433" y="90"/>
                  </a:lnTo>
                  <a:cubicBezTo>
                    <a:pt x="411" y="57"/>
                    <a:pt x="380" y="33"/>
                    <a:pt x="343" y="21"/>
                  </a:cubicBezTo>
                  <a:cubicBezTo>
                    <a:pt x="309" y="8"/>
                    <a:pt x="274" y="2"/>
                    <a:pt x="237"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p:nvPr/>
          </p:nvSpPr>
          <p:spPr>
            <a:xfrm>
              <a:off x="4956550" y="5169300"/>
              <a:ext cx="113600" cy="146100"/>
            </a:xfrm>
            <a:custGeom>
              <a:rect b="b" l="l" r="r" t="t"/>
              <a:pathLst>
                <a:path extrusionOk="0" h="5844" w="4544">
                  <a:moveTo>
                    <a:pt x="4246" y="146"/>
                  </a:moveTo>
                  <a:cubicBezTo>
                    <a:pt x="4288" y="146"/>
                    <a:pt x="4328" y="163"/>
                    <a:pt x="4354" y="190"/>
                  </a:cubicBezTo>
                  <a:cubicBezTo>
                    <a:pt x="4381" y="221"/>
                    <a:pt x="4396" y="261"/>
                    <a:pt x="4394" y="303"/>
                  </a:cubicBezTo>
                  <a:lnTo>
                    <a:pt x="4394" y="5510"/>
                  </a:lnTo>
                  <a:cubicBezTo>
                    <a:pt x="4394" y="5569"/>
                    <a:pt x="4378" y="5613"/>
                    <a:pt x="4341" y="5646"/>
                  </a:cubicBezTo>
                  <a:cubicBezTo>
                    <a:pt x="4305" y="5679"/>
                    <a:pt x="4267" y="5696"/>
                    <a:pt x="4220" y="5696"/>
                  </a:cubicBezTo>
                  <a:cubicBezTo>
                    <a:pt x="4195" y="5696"/>
                    <a:pt x="4167" y="5691"/>
                    <a:pt x="4135" y="5680"/>
                  </a:cubicBezTo>
                  <a:cubicBezTo>
                    <a:pt x="4114" y="5674"/>
                    <a:pt x="4095" y="5661"/>
                    <a:pt x="4080" y="5645"/>
                  </a:cubicBezTo>
                  <a:lnTo>
                    <a:pt x="604" y="961"/>
                  </a:lnTo>
                  <a:lnTo>
                    <a:pt x="604" y="726"/>
                  </a:lnTo>
                  <a:cubicBezTo>
                    <a:pt x="604" y="683"/>
                    <a:pt x="569" y="652"/>
                    <a:pt x="530" y="652"/>
                  </a:cubicBezTo>
                  <a:cubicBezTo>
                    <a:pt x="518" y="652"/>
                    <a:pt x="507" y="655"/>
                    <a:pt x="496" y="661"/>
                  </a:cubicBezTo>
                  <a:lnTo>
                    <a:pt x="358" y="734"/>
                  </a:lnTo>
                  <a:cubicBezTo>
                    <a:pt x="338" y="744"/>
                    <a:pt x="325" y="762"/>
                    <a:pt x="320" y="783"/>
                  </a:cubicBezTo>
                  <a:cubicBezTo>
                    <a:pt x="315" y="804"/>
                    <a:pt x="320" y="826"/>
                    <a:pt x="333" y="843"/>
                  </a:cubicBezTo>
                  <a:lnTo>
                    <a:pt x="456" y="1007"/>
                  </a:lnTo>
                  <a:lnTo>
                    <a:pt x="456" y="5549"/>
                  </a:lnTo>
                  <a:cubicBezTo>
                    <a:pt x="458" y="5587"/>
                    <a:pt x="441" y="5624"/>
                    <a:pt x="414" y="5651"/>
                  </a:cubicBezTo>
                  <a:cubicBezTo>
                    <a:pt x="382" y="5681"/>
                    <a:pt x="340" y="5695"/>
                    <a:pt x="299" y="5695"/>
                  </a:cubicBezTo>
                  <a:cubicBezTo>
                    <a:pt x="256" y="5695"/>
                    <a:pt x="215" y="5680"/>
                    <a:pt x="189" y="5652"/>
                  </a:cubicBezTo>
                  <a:cubicBezTo>
                    <a:pt x="163" y="5624"/>
                    <a:pt x="148" y="5588"/>
                    <a:pt x="149" y="5549"/>
                  </a:cubicBezTo>
                  <a:lnTo>
                    <a:pt x="149" y="318"/>
                  </a:lnTo>
                  <a:cubicBezTo>
                    <a:pt x="149" y="258"/>
                    <a:pt x="164" y="217"/>
                    <a:pt x="195" y="192"/>
                  </a:cubicBezTo>
                  <a:cubicBezTo>
                    <a:pt x="230" y="163"/>
                    <a:pt x="266" y="147"/>
                    <a:pt x="309" y="147"/>
                  </a:cubicBezTo>
                  <a:cubicBezTo>
                    <a:pt x="334" y="147"/>
                    <a:pt x="361" y="152"/>
                    <a:pt x="391" y="163"/>
                  </a:cubicBezTo>
                  <a:cubicBezTo>
                    <a:pt x="415" y="171"/>
                    <a:pt x="434" y="187"/>
                    <a:pt x="446" y="207"/>
                  </a:cubicBezTo>
                  <a:lnTo>
                    <a:pt x="3939" y="4911"/>
                  </a:lnTo>
                  <a:lnTo>
                    <a:pt x="3939" y="5143"/>
                  </a:lnTo>
                  <a:cubicBezTo>
                    <a:pt x="3939" y="5176"/>
                    <a:pt x="3961" y="5206"/>
                    <a:pt x="3994" y="5213"/>
                  </a:cubicBezTo>
                  <a:cubicBezTo>
                    <a:pt x="4001" y="5215"/>
                    <a:pt x="4007" y="5216"/>
                    <a:pt x="4014" y="5216"/>
                  </a:cubicBezTo>
                  <a:cubicBezTo>
                    <a:pt x="4040" y="5216"/>
                    <a:pt x="4064" y="5202"/>
                    <a:pt x="4077" y="5178"/>
                  </a:cubicBezTo>
                  <a:lnTo>
                    <a:pt x="4158" y="5032"/>
                  </a:lnTo>
                  <a:cubicBezTo>
                    <a:pt x="4172" y="5007"/>
                    <a:pt x="4171" y="4976"/>
                    <a:pt x="4153" y="4954"/>
                  </a:cubicBezTo>
                  <a:lnTo>
                    <a:pt x="4086" y="4863"/>
                  </a:lnTo>
                  <a:lnTo>
                    <a:pt x="4086" y="303"/>
                  </a:lnTo>
                  <a:cubicBezTo>
                    <a:pt x="4085" y="261"/>
                    <a:pt x="4101" y="221"/>
                    <a:pt x="4133" y="193"/>
                  </a:cubicBezTo>
                  <a:cubicBezTo>
                    <a:pt x="4167" y="160"/>
                    <a:pt x="4208" y="146"/>
                    <a:pt x="4246" y="146"/>
                  </a:cubicBezTo>
                  <a:close/>
                  <a:moveTo>
                    <a:pt x="305" y="0"/>
                  </a:moveTo>
                  <a:cubicBezTo>
                    <a:pt x="228" y="0"/>
                    <a:pt x="161" y="28"/>
                    <a:pt x="101" y="79"/>
                  </a:cubicBezTo>
                  <a:cubicBezTo>
                    <a:pt x="34" y="134"/>
                    <a:pt x="1" y="214"/>
                    <a:pt x="1" y="319"/>
                  </a:cubicBezTo>
                  <a:lnTo>
                    <a:pt x="1" y="5550"/>
                  </a:lnTo>
                  <a:cubicBezTo>
                    <a:pt x="0" y="5627"/>
                    <a:pt x="29" y="5700"/>
                    <a:pt x="82" y="5756"/>
                  </a:cubicBezTo>
                  <a:cubicBezTo>
                    <a:pt x="136" y="5813"/>
                    <a:pt x="217" y="5843"/>
                    <a:pt x="299" y="5843"/>
                  </a:cubicBezTo>
                  <a:cubicBezTo>
                    <a:pt x="378" y="5843"/>
                    <a:pt x="458" y="5815"/>
                    <a:pt x="517" y="5757"/>
                  </a:cubicBezTo>
                  <a:cubicBezTo>
                    <a:pt x="574" y="5703"/>
                    <a:pt x="604" y="5628"/>
                    <a:pt x="604" y="5550"/>
                  </a:cubicBezTo>
                  <a:lnTo>
                    <a:pt x="604" y="1208"/>
                  </a:lnTo>
                  <a:lnTo>
                    <a:pt x="3963" y="5734"/>
                  </a:lnTo>
                  <a:cubicBezTo>
                    <a:pt x="3996" y="5773"/>
                    <a:pt x="4037" y="5804"/>
                    <a:pt x="4086" y="5819"/>
                  </a:cubicBezTo>
                  <a:cubicBezTo>
                    <a:pt x="4128" y="5835"/>
                    <a:pt x="4171" y="5843"/>
                    <a:pt x="4216" y="5844"/>
                  </a:cubicBezTo>
                  <a:cubicBezTo>
                    <a:pt x="4298" y="5844"/>
                    <a:pt x="4379" y="5812"/>
                    <a:pt x="4439" y="5756"/>
                  </a:cubicBezTo>
                  <a:cubicBezTo>
                    <a:pt x="4507" y="5695"/>
                    <a:pt x="4541" y="5613"/>
                    <a:pt x="4541" y="5510"/>
                  </a:cubicBezTo>
                  <a:lnTo>
                    <a:pt x="4541" y="303"/>
                  </a:lnTo>
                  <a:cubicBezTo>
                    <a:pt x="4544" y="224"/>
                    <a:pt x="4515" y="147"/>
                    <a:pt x="4461" y="89"/>
                  </a:cubicBezTo>
                  <a:cubicBezTo>
                    <a:pt x="4408" y="33"/>
                    <a:pt x="4328" y="2"/>
                    <a:pt x="4246" y="2"/>
                  </a:cubicBezTo>
                  <a:cubicBezTo>
                    <a:pt x="4170" y="2"/>
                    <a:pt x="4093" y="28"/>
                    <a:pt x="4031" y="87"/>
                  </a:cubicBezTo>
                  <a:cubicBezTo>
                    <a:pt x="3970" y="142"/>
                    <a:pt x="3936" y="221"/>
                    <a:pt x="3939" y="303"/>
                  </a:cubicBezTo>
                  <a:lnTo>
                    <a:pt x="3939" y="4665"/>
                  </a:lnTo>
                  <a:lnTo>
                    <a:pt x="566" y="124"/>
                  </a:lnTo>
                  <a:cubicBezTo>
                    <a:pt x="536" y="78"/>
                    <a:pt x="492" y="44"/>
                    <a:pt x="440" y="25"/>
                  </a:cubicBezTo>
                  <a:cubicBezTo>
                    <a:pt x="392" y="8"/>
                    <a:pt x="347" y="0"/>
                    <a:pt x="3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5118675" y="5169350"/>
              <a:ext cx="116625" cy="146250"/>
            </a:xfrm>
            <a:custGeom>
              <a:rect b="b" l="l" r="r" t="t"/>
              <a:pathLst>
                <a:path extrusionOk="0" h="5850" w="4665">
                  <a:moveTo>
                    <a:pt x="2837" y="0"/>
                  </a:moveTo>
                  <a:cubicBezTo>
                    <a:pt x="2085" y="0"/>
                    <a:pt x="1364" y="299"/>
                    <a:pt x="830" y="830"/>
                  </a:cubicBezTo>
                  <a:cubicBezTo>
                    <a:pt x="568" y="1095"/>
                    <a:pt x="361" y="1409"/>
                    <a:pt x="221" y="1754"/>
                  </a:cubicBezTo>
                  <a:cubicBezTo>
                    <a:pt x="74" y="2109"/>
                    <a:pt x="1" y="2498"/>
                    <a:pt x="1" y="2921"/>
                  </a:cubicBezTo>
                  <a:cubicBezTo>
                    <a:pt x="1" y="3359"/>
                    <a:pt x="75" y="3759"/>
                    <a:pt x="225" y="4117"/>
                  </a:cubicBezTo>
                  <a:cubicBezTo>
                    <a:pt x="366" y="4464"/>
                    <a:pt x="578" y="4778"/>
                    <a:pt x="848" y="5040"/>
                  </a:cubicBezTo>
                  <a:cubicBezTo>
                    <a:pt x="1110" y="5296"/>
                    <a:pt x="1419" y="5499"/>
                    <a:pt x="1758" y="5639"/>
                  </a:cubicBezTo>
                  <a:cubicBezTo>
                    <a:pt x="2105" y="5779"/>
                    <a:pt x="2474" y="5850"/>
                    <a:pt x="2845" y="5850"/>
                  </a:cubicBezTo>
                  <a:cubicBezTo>
                    <a:pt x="3056" y="5850"/>
                    <a:pt x="3267" y="5827"/>
                    <a:pt x="3475" y="5780"/>
                  </a:cubicBezTo>
                  <a:cubicBezTo>
                    <a:pt x="3676" y="5736"/>
                    <a:pt x="3871" y="5675"/>
                    <a:pt x="4062" y="5597"/>
                  </a:cubicBezTo>
                  <a:cubicBezTo>
                    <a:pt x="4228" y="5530"/>
                    <a:pt x="4388" y="5448"/>
                    <a:pt x="4541" y="5354"/>
                  </a:cubicBezTo>
                  <a:cubicBezTo>
                    <a:pt x="4599" y="5319"/>
                    <a:pt x="4639" y="5261"/>
                    <a:pt x="4652" y="5195"/>
                  </a:cubicBezTo>
                  <a:cubicBezTo>
                    <a:pt x="4664" y="5127"/>
                    <a:pt x="4647" y="5064"/>
                    <a:pt x="4599" y="5003"/>
                  </a:cubicBezTo>
                  <a:cubicBezTo>
                    <a:pt x="4565" y="4952"/>
                    <a:pt x="4509" y="4916"/>
                    <a:pt x="4448" y="4909"/>
                  </a:cubicBezTo>
                  <a:cubicBezTo>
                    <a:pt x="4436" y="4907"/>
                    <a:pt x="4424" y="4906"/>
                    <a:pt x="4412" y="4906"/>
                  </a:cubicBezTo>
                  <a:cubicBezTo>
                    <a:pt x="4363" y="4906"/>
                    <a:pt x="4315" y="4920"/>
                    <a:pt x="4274" y="4947"/>
                  </a:cubicBezTo>
                  <a:cubicBezTo>
                    <a:pt x="4065" y="5077"/>
                    <a:pt x="3842" y="5180"/>
                    <a:pt x="3610" y="5256"/>
                  </a:cubicBezTo>
                  <a:cubicBezTo>
                    <a:pt x="3370" y="5331"/>
                    <a:pt x="3120" y="5369"/>
                    <a:pt x="2870" y="5369"/>
                  </a:cubicBezTo>
                  <a:cubicBezTo>
                    <a:pt x="2866" y="5369"/>
                    <a:pt x="2862" y="5369"/>
                    <a:pt x="2858" y="5369"/>
                  </a:cubicBezTo>
                  <a:cubicBezTo>
                    <a:pt x="2851" y="5369"/>
                    <a:pt x="2845" y="5369"/>
                    <a:pt x="2838" y="5369"/>
                  </a:cubicBezTo>
                  <a:cubicBezTo>
                    <a:pt x="2532" y="5369"/>
                    <a:pt x="2230" y="5311"/>
                    <a:pt x="1946" y="5199"/>
                  </a:cubicBezTo>
                  <a:cubicBezTo>
                    <a:pt x="1666" y="5085"/>
                    <a:pt x="1413" y="4916"/>
                    <a:pt x="1201" y="4702"/>
                  </a:cubicBezTo>
                  <a:cubicBezTo>
                    <a:pt x="984" y="4479"/>
                    <a:pt x="814" y="4215"/>
                    <a:pt x="702" y="3924"/>
                  </a:cubicBezTo>
                  <a:cubicBezTo>
                    <a:pt x="582" y="3624"/>
                    <a:pt x="523" y="3289"/>
                    <a:pt x="523" y="2919"/>
                  </a:cubicBezTo>
                  <a:cubicBezTo>
                    <a:pt x="521" y="2562"/>
                    <a:pt x="581" y="2235"/>
                    <a:pt x="697" y="1936"/>
                  </a:cubicBezTo>
                  <a:cubicBezTo>
                    <a:pt x="808" y="1647"/>
                    <a:pt x="975" y="1382"/>
                    <a:pt x="1190" y="1158"/>
                  </a:cubicBezTo>
                  <a:cubicBezTo>
                    <a:pt x="1399" y="940"/>
                    <a:pt x="1654" y="768"/>
                    <a:pt x="1933" y="654"/>
                  </a:cubicBezTo>
                  <a:cubicBezTo>
                    <a:pt x="2219" y="540"/>
                    <a:pt x="2523" y="479"/>
                    <a:pt x="2830" y="479"/>
                  </a:cubicBezTo>
                  <a:cubicBezTo>
                    <a:pt x="2839" y="479"/>
                    <a:pt x="2848" y="479"/>
                    <a:pt x="2858" y="480"/>
                  </a:cubicBezTo>
                  <a:cubicBezTo>
                    <a:pt x="2866" y="480"/>
                    <a:pt x="2874" y="479"/>
                    <a:pt x="2882" y="479"/>
                  </a:cubicBezTo>
                  <a:cubicBezTo>
                    <a:pt x="3131" y="479"/>
                    <a:pt x="3380" y="517"/>
                    <a:pt x="3618" y="593"/>
                  </a:cubicBezTo>
                  <a:cubicBezTo>
                    <a:pt x="3852" y="669"/>
                    <a:pt x="4076" y="775"/>
                    <a:pt x="4281" y="911"/>
                  </a:cubicBezTo>
                  <a:cubicBezTo>
                    <a:pt x="4326" y="933"/>
                    <a:pt x="4375" y="945"/>
                    <a:pt x="4424" y="945"/>
                  </a:cubicBezTo>
                  <a:cubicBezTo>
                    <a:pt x="4433" y="945"/>
                    <a:pt x="4442" y="944"/>
                    <a:pt x="4451" y="944"/>
                  </a:cubicBezTo>
                  <a:cubicBezTo>
                    <a:pt x="4511" y="939"/>
                    <a:pt x="4564" y="908"/>
                    <a:pt x="4599" y="862"/>
                  </a:cubicBezTo>
                  <a:cubicBezTo>
                    <a:pt x="4640" y="804"/>
                    <a:pt x="4658" y="732"/>
                    <a:pt x="4647" y="662"/>
                  </a:cubicBezTo>
                  <a:cubicBezTo>
                    <a:pt x="4637" y="594"/>
                    <a:pt x="4599" y="539"/>
                    <a:pt x="4533" y="495"/>
                  </a:cubicBezTo>
                  <a:cubicBezTo>
                    <a:pt x="4292" y="335"/>
                    <a:pt x="4029" y="212"/>
                    <a:pt x="3752" y="130"/>
                  </a:cubicBezTo>
                  <a:cubicBezTo>
                    <a:pt x="3466" y="45"/>
                    <a:pt x="3169" y="0"/>
                    <a:pt x="2869" y="0"/>
                  </a:cubicBezTo>
                  <a:cubicBezTo>
                    <a:pt x="2865" y="0"/>
                    <a:pt x="2861" y="0"/>
                    <a:pt x="2856" y="0"/>
                  </a:cubicBezTo>
                  <a:cubicBezTo>
                    <a:pt x="2850" y="0"/>
                    <a:pt x="2844" y="0"/>
                    <a:pt x="2837"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4"/>
            <p:cNvSpPr/>
            <p:nvPr/>
          </p:nvSpPr>
          <p:spPr>
            <a:xfrm>
              <a:off x="5116850" y="5167450"/>
              <a:ext cx="120300" cy="149975"/>
            </a:xfrm>
            <a:custGeom>
              <a:rect b="b" l="l" r="r" t="t"/>
              <a:pathLst>
                <a:path extrusionOk="0" h="5999" w="4812">
                  <a:moveTo>
                    <a:pt x="2911" y="148"/>
                  </a:moveTo>
                  <a:cubicBezTo>
                    <a:pt x="2917" y="148"/>
                    <a:pt x="2923" y="148"/>
                    <a:pt x="2929" y="148"/>
                  </a:cubicBezTo>
                  <a:cubicBezTo>
                    <a:pt x="3226" y="148"/>
                    <a:pt x="3519" y="192"/>
                    <a:pt x="3803" y="278"/>
                  </a:cubicBezTo>
                  <a:cubicBezTo>
                    <a:pt x="4073" y="358"/>
                    <a:pt x="4330" y="477"/>
                    <a:pt x="4565" y="634"/>
                  </a:cubicBezTo>
                  <a:cubicBezTo>
                    <a:pt x="4613" y="667"/>
                    <a:pt x="4639" y="703"/>
                    <a:pt x="4647" y="751"/>
                  </a:cubicBezTo>
                  <a:cubicBezTo>
                    <a:pt x="4654" y="800"/>
                    <a:pt x="4642" y="852"/>
                    <a:pt x="4613" y="892"/>
                  </a:cubicBezTo>
                  <a:cubicBezTo>
                    <a:pt x="4590" y="924"/>
                    <a:pt x="4556" y="943"/>
                    <a:pt x="4518" y="946"/>
                  </a:cubicBezTo>
                  <a:cubicBezTo>
                    <a:pt x="4509" y="947"/>
                    <a:pt x="4500" y="948"/>
                    <a:pt x="4492" y="948"/>
                  </a:cubicBezTo>
                  <a:cubicBezTo>
                    <a:pt x="4458" y="948"/>
                    <a:pt x="4425" y="940"/>
                    <a:pt x="4394" y="926"/>
                  </a:cubicBezTo>
                  <a:cubicBezTo>
                    <a:pt x="4183" y="786"/>
                    <a:pt x="3953" y="677"/>
                    <a:pt x="3714" y="600"/>
                  </a:cubicBezTo>
                  <a:cubicBezTo>
                    <a:pt x="3468" y="523"/>
                    <a:pt x="3211" y="482"/>
                    <a:pt x="2953" y="482"/>
                  </a:cubicBezTo>
                  <a:cubicBezTo>
                    <a:pt x="2945" y="482"/>
                    <a:pt x="2937" y="482"/>
                    <a:pt x="2929" y="482"/>
                  </a:cubicBezTo>
                  <a:cubicBezTo>
                    <a:pt x="2923" y="482"/>
                    <a:pt x="2917" y="482"/>
                    <a:pt x="2910" y="482"/>
                  </a:cubicBezTo>
                  <a:cubicBezTo>
                    <a:pt x="2591" y="482"/>
                    <a:pt x="2274" y="544"/>
                    <a:pt x="1979" y="663"/>
                  </a:cubicBezTo>
                  <a:cubicBezTo>
                    <a:pt x="1689" y="781"/>
                    <a:pt x="1426" y="959"/>
                    <a:pt x="1208" y="1185"/>
                  </a:cubicBezTo>
                  <a:cubicBezTo>
                    <a:pt x="988" y="1415"/>
                    <a:pt x="816" y="1688"/>
                    <a:pt x="702" y="1985"/>
                  </a:cubicBezTo>
                  <a:cubicBezTo>
                    <a:pt x="582" y="2290"/>
                    <a:pt x="521" y="2631"/>
                    <a:pt x="521" y="2997"/>
                  </a:cubicBezTo>
                  <a:cubicBezTo>
                    <a:pt x="521" y="3374"/>
                    <a:pt x="583" y="3722"/>
                    <a:pt x="705" y="4029"/>
                  </a:cubicBezTo>
                  <a:cubicBezTo>
                    <a:pt x="821" y="4328"/>
                    <a:pt x="997" y="4600"/>
                    <a:pt x="1222" y="4831"/>
                  </a:cubicBezTo>
                  <a:cubicBezTo>
                    <a:pt x="1440" y="5053"/>
                    <a:pt x="1703" y="5227"/>
                    <a:pt x="1991" y="5344"/>
                  </a:cubicBezTo>
                  <a:cubicBezTo>
                    <a:pt x="2284" y="5460"/>
                    <a:pt x="2595" y="5520"/>
                    <a:pt x="2910" y="5520"/>
                  </a:cubicBezTo>
                  <a:cubicBezTo>
                    <a:pt x="2916" y="5520"/>
                    <a:pt x="2923" y="5519"/>
                    <a:pt x="2929" y="5519"/>
                  </a:cubicBezTo>
                  <a:cubicBezTo>
                    <a:pt x="2933" y="5519"/>
                    <a:pt x="2938" y="5519"/>
                    <a:pt x="2942" y="5519"/>
                  </a:cubicBezTo>
                  <a:cubicBezTo>
                    <a:pt x="3201" y="5519"/>
                    <a:pt x="3458" y="5480"/>
                    <a:pt x="3705" y="5402"/>
                  </a:cubicBezTo>
                  <a:cubicBezTo>
                    <a:pt x="3943" y="5325"/>
                    <a:pt x="4171" y="5219"/>
                    <a:pt x="4384" y="5086"/>
                  </a:cubicBezTo>
                  <a:cubicBezTo>
                    <a:pt x="4414" y="5067"/>
                    <a:pt x="4448" y="5057"/>
                    <a:pt x="4483" y="5057"/>
                  </a:cubicBezTo>
                  <a:cubicBezTo>
                    <a:pt x="4492" y="5057"/>
                    <a:pt x="4501" y="5058"/>
                    <a:pt x="4510" y="5059"/>
                  </a:cubicBezTo>
                  <a:cubicBezTo>
                    <a:pt x="4552" y="5064"/>
                    <a:pt x="4585" y="5084"/>
                    <a:pt x="4614" y="5126"/>
                  </a:cubicBezTo>
                  <a:cubicBezTo>
                    <a:pt x="4649" y="5169"/>
                    <a:pt x="4660" y="5211"/>
                    <a:pt x="4652" y="5256"/>
                  </a:cubicBezTo>
                  <a:cubicBezTo>
                    <a:pt x="4643" y="5303"/>
                    <a:pt x="4615" y="5343"/>
                    <a:pt x="4575" y="5367"/>
                  </a:cubicBezTo>
                  <a:cubicBezTo>
                    <a:pt x="4425" y="5459"/>
                    <a:pt x="4268" y="5540"/>
                    <a:pt x="4106" y="5605"/>
                  </a:cubicBezTo>
                  <a:cubicBezTo>
                    <a:pt x="3920" y="5681"/>
                    <a:pt x="3727" y="5740"/>
                    <a:pt x="3532" y="5784"/>
                  </a:cubicBezTo>
                  <a:cubicBezTo>
                    <a:pt x="3327" y="5831"/>
                    <a:pt x="3120" y="5854"/>
                    <a:pt x="2915" y="5854"/>
                  </a:cubicBezTo>
                  <a:cubicBezTo>
                    <a:pt x="2197" y="5854"/>
                    <a:pt x="1497" y="5576"/>
                    <a:pt x="971" y="5063"/>
                  </a:cubicBezTo>
                  <a:cubicBezTo>
                    <a:pt x="710" y="4807"/>
                    <a:pt x="504" y="4502"/>
                    <a:pt x="366" y="4164"/>
                  </a:cubicBezTo>
                  <a:cubicBezTo>
                    <a:pt x="221" y="3817"/>
                    <a:pt x="148" y="3424"/>
                    <a:pt x="148" y="2995"/>
                  </a:cubicBezTo>
                  <a:cubicBezTo>
                    <a:pt x="148" y="2584"/>
                    <a:pt x="220" y="2201"/>
                    <a:pt x="362" y="1857"/>
                  </a:cubicBezTo>
                  <a:cubicBezTo>
                    <a:pt x="499" y="1520"/>
                    <a:pt x="700" y="1215"/>
                    <a:pt x="956" y="958"/>
                  </a:cubicBezTo>
                  <a:cubicBezTo>
                    <a:pt x="1475" y="439"/>
                    <a:pt x="2178" y="148"/>
                    <a:pt x="2911" y="148"/>
                  </a:cubicBezTo>
                  <a:close/>
                  <a:moveTo>
                    <a:pt x="2911" y="1"/>
                  </a:moveTo>
                  <a:cubicBezTo>
                    <a:pt x="2524" y="1"/>
                    <a:pt x="2142" y="78"/>
                    <a:pt x="1786" y="227"/>
                  </a:cubicBezTo>
                  <a:cubicBezTo>
                    <a:pt x="1076" y="522"/>
                    <a:pt x="514" y="1088"/>
                    <a:pt x="225" y="1800"/>
                  </a:cubicBezTo>
                  <a:cubicBezTo>
                    <a:pt x="76" y="2163"/>
                    <a:pt x="1" y="2565"/>
                    <a:pt x="1" y="2995"/>
                  </a:cubicBezTo>
                  <a:cubicBezTo>
                    <a:pt x="1" y="3444"/>
                    <a:pt x="77" y="3856"/>
                    <a:pt x="230" y="4221"/>
                  </a:cubicBezTo>
                  <a:cubicBezTo>
                    <a:pt x="376" y="4576"/>
                    <a:pt x="593" y="4899"/>
                    <a:pt x="869" y="5169"/>
                  </a:cubicBezTo>
                  <a:cubicBezTo>
                    <a:pt x="1413" y="5700"/>
                    <a:pt x="2145" y="5999"/>
                    <a:pt x="2906" y="5999"/>
                  </a:cubicBezTo>
                  <a:cubicBezTo>
                    <a:pt x="2913" y="5999"/>
                    <a:pt x="2921" y="5999"/>
                    <a:pt x="2929" y="5999"/>
                  </a:cubicBezTo>
                  <a:cubicBezTo>
                    <a:pt x="3142" y="5999"/>
                    <a:pt x="3354" y="5975"/>
                    <a:pt x="3562" y="5929"/>
                  </a:cubicBezTo>
                  <a:cubicBezTo>
                    <a:pt x="3767" y="5884"/>
                    <a:pt x="3967" y="5821"/>
                    <a:pt x="4160" y="5741"/>
                  </a:cubicBezTo>
                  <a:cubicBezTo>
                    <a:pt x="4331" y="5673"/>
                    <a:pt x="4495" y="5589"/>
                    <a:pt x="4652" y="5492"/>
                  </a:cubicBezTo>
                  <a:cubicBezTo>
                    <a:pt x="4726" y="5446"/>
                    <a:pt x="4778" y="5372"/>
                    <a:pt x="4794" y="5285"/>
                  </a:cubicBezTo>
                  <a:cubicBezTo>
                    <a:pt x="4812" y="5197"/>
                    <a:pt x="4788" y="5106"/>
                    <a:pt x="4730" y="5038"/>
                  </a:cubicBezTo>
                  <a:cubicBezTo>
                    <a:pt x="4683" y="4968"/>
                    <a:pt x="4610" y="4923"/>
                    <a:pt x="4528" y="4913"/>
                  </a:cubicBezTo>
                  <a:cubicBezTo>
                    <a:pt x="4513" y="4911"/>
                    <a:pt x="4498" y="4910"/>
                    <a:pt x="4483" y="4910"/>
                  </a:cubicBezTo>
                  <a:cubicBezTo>
                    <a:pt x="4420" y="4910"/>
                    <a:pt x="4359" y="4927"/>
                    <a:pt x="4305" y="4960"/>
                  </a:cubicBezTo>
                  <a:cubicBezTo>
                    <a:pt x="4102" y="5087"/>
                    <a:pt x="3885" y="5188"/>
                    <a:pt x="3658" y="5261"/>
                  </a:cubicBezTo>
                  <a:cubicBezTo>
                    <a:pt x="3426" y="5334"/>
                    <a:pt x="3184" y="5372"/>
                    <a:pt x="2940" y="5372"/>
                  </a:cubicBezTo>
                  <a:cubicBezTo>
                    <a:pt x="2936" y="5372"/>
                    <a:pt x="2932" y="5372"/>
                    <a:pt x="2928" y="5372"/>
                  </a:cubicBezTo>
                  <a:cubicBezTo>
                    <a:pt x="2922" y="5372"/>
                    <a:pt x="2915" y="5372"/>
                    <a:pt x="2909" y="5372"/>
                  </a:cubicBezTo>
                  <a:cubicBezTo>
                    <a:pt x="2613" y="5372"/>
                    <a:pt x="2319" y="5315"/>
                    <a:pt x="2044" y="5205"/>
                  </a:cubicBezTo>
                  <a:cubicBezTo>
                    <a:pt x="1774" y="5097"/>
                    <a:pt x="1530" y="4934"/>
                    <a:pt x="1326" y="4726"/>
                  </a:cubicBezTo>
                  <a:cubicBezTo>
                    <a:pt x="1115" y="4511"/>
                    <a:pt x="950" y="4255"/>
                    <a:pt x="841" y="3974"/>
                  </a:cubicBezTo>
                  <a:cubicBezTo>
                    <a:pt x="725" y="3684"/>
                    <a:pt x="667" y="3355"/>
                    <a:pt x="667" y="2997"/>
                  </a:cubicBezTo>
                  <a:cubicBezTo>
                    <a:pt x="667" y="2650"/>
                    <a:pt x="724" y="2327"/>
                    <a:pt x="838" y="2040"/>
                  </a:cubicBezTo>
                  <a:cubicBezTo>
                    <a:pt x="945" y="1760"/>
                    <a:pt x="1108" y="1504"/>
                    <a:pt x="1314" y="1287"/>
                  </a:cubicBezTo>
                  <a:cubicBezTo>
                    <a:pt x="1517" y="1075"/>
                    <a:pt x="1762" y="910"/>
                    <a:pt x="2034" y="799"/>
                  </a:cubicBezTo>
                  <a:cubicBezTo>
                    <a:pt x="2312" y="687"/>
                    <a:pt x="2609" y="630"/>
                    <a:pt x="2910" y="630"/>
                  </a:cubicBezTo>
                  <a:cubicBezTo>
                    <a:pt x="2916" y="630"/>
                    <a:pt x="2923" y="630"/>
                    <a:pt x="2929" y="630"/>
                  </a:cubicBezTo>
                  <a:cubicBezTo>
                    <a:pt x="2937" y="630"/>
                    <a:pt x="2945" y="630"/>
                    <a:pt x="2953" y="630"/>
                  </a:cubicBezTo>
                  <a:cubicBezTo>
                    <a:pt x="3195" y="630"/>
                    <a:pt x="3436" y="668"/>
                    <a:pt x="3667" y="740"/>
                  </a:cubicBezTo>
                  <a:cubicBezTo>
                    <a:pt x="3898" y="814"/>
                    <a:pt x="4117" y="920"/>
                    <a:pt x="4320" y="1052"/>
                  </a:cubicBezTo>
                  <a:cubicBezTo>
                    <a:pt x="4373" y="1080"/>
                    <a:pt x="4432" y="1095"/>
                    <a:pt x="4492" y="1095"/>
                  </a:cubicBezTo>
                  <a:cubicBezTo>
                    <a:pt x="4505" y="1095"/>
                    <a:pt x="4518" y="1094"/>
                    <a:pt x="4531" y="1093"/>
                  </a:cubicBezTo>
                  <a:cubicBezTo>
                    <a:pt x="4611" y="1085"/>
                    <a:pt x="4684" y="1044"/>
                    <a:pt x="4731" y="979"/>
                  </a:cubicBezTo>
                  <a:cubicBezTo>
                    <a:pt x="4784" y="906"/>
                    <a:pt x="4805" y="815"/>
                    <a:pt x="4792" y="727"/>
                  </a:cubicBezTo>
                  <a:cubicBezTo>
                    <a:pt x="4778" y="639"/>
                    <a:pt x="4729" y="566"/>
                    <a:pt x="4647" y="510"/>
                  </a:cubicBezTo>
                  <a:cubicBezTo>
                    <a:pt x="4399" y="345"/>
                    <a:pt x="4130" y="219"/>
                    <a:pt x="3845" y="134"/>
                  </a:cubicBezTo>
                  <a:cubicBezTo>
                    <a:pt x="3548" y="45"/>
                    <a:pt x="3240" y="1"/>
                    <a:pt x="2929" y="1"/>
                  </a:cubicBezTo>
                  <a:cubicBezTo>
                    <a:pt x="2923" y="1"/>
                    <a:pt x="2917" y="1"/>
                    <a:pt x="2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4"/>
            <p:cNvSpPr/>
            <p:nvPr/>
          </p:nvSpPr>
          <p:spPr>
            <a:xfrm>
              <a:off x="5280150" y="5171150"/>
              <a:ext cx="86925" cy="142400"/>
            </a:xfrm>
            <a:custGeom>
              <a:rect b="b" l="l" r="r" t="t"/>
              <a:pathLst>
                <a:path extrusionOk="0" h="5696" w="3477">
                  <a:moveTo>
                    <a:pt x="244" y="0"/>
                  </a:moveTo>
                  <a:cubicBezTo>
                    <a:pt x="112" y="4"/>
                    <a:pt x="3" y="111"/>
                    <a:pt x="1" y="245"/>
                  </a:cubicBezTo>
                  <a:lnTo>
                    <a:pt x="1" y="5452"/>
                  </a:lnTo>
                  <a:cubicBezTo>
                    <a:pt x="3" y="5585"/>
                    <a:pt x="112" y="5693"/>
                    <a:pt x="244" y="5695"/>
                  </a:cubicBezTo>
                  <a:lnTo>
                    <a:pt x="3231" y="5695"/>
                  </a:lnTo>
                  <a:cubicBezTo>
                    <a:pt x="3233" y="5695"/>
                    <a:pt x="3234" y="5696"/>
                    <a:pt x="3236" y="5696"/>
                  </a:cubicBezTo>
                  <a:cubicBezTo>
                    <a:pt x="3297" y="5696"/>
                    <a:pt x="3356" y="5672"/>
                    <a:pt x="3401" y="5631"/>
                  </a:cubicBezTo>
                  <a:cubicBezTo>
                    <a:pt x="3450" y="5587"/>
                    <a:pt x="3477" y="5525"/>
                    <a:pt x="3474" y="5460"/>
                  </a:cubicBezTo>
                  <a:cubicBezTo>
                    <a:pt x="3472" y="5326"/>
                    <a:pt x="3365" y="5219"/>
                    <a:pt x="3231" y="5215"/>
                  </a:cubicBezTo>
                  <a:lnTo>
                    <a:pt x="513" y="5215"/>
                  </a:lnTo>
                  <a:lnTo>
                    <a:pt x="513" y="3002"/>
                  </a:lnTo>
                  <a:lnTo>
                    <a:pt x="2864" y="3002"/>
                  </a:lnTo>
                  <a:cubicBezTo>
                    <a:pt x="2866" y="3002"/>
                    <a:pt x="2867" y="3002"/>
                    <a:pt x="2869" y="3002"/>
                  </a:cubicBezTo>
                  <a:cubicBezTo>
                    <a:pt x="2930" y="3002"/>
                    <a:pt x="2990" y="2979"/>
                    <a:pt x="3036" y="2938"/>
                  </a:cubicBezTo>
                  <a:cubicBezTo>
                    <a:pt x="3083" y="2894"/>
                    <a:pt x="3111" y="2832"/>
                    <a:pt x="3109" y="2767"/>
                  </a:cubicBezTo>
                  <a:cubicBezTo>
                    <a:pt x="3105" y="2633"/>
                    <a:pt x="2998" y="2526"/>
                    <a:pt x="2864" y="2523"/>
                  </a:cubicBezTo>
                  <a:lnTo>
                    <a:pt x="513" y="2523"/>
                  </a:lnTo>
                  <a:lnTo>
                    <a:pt x="513" y="479"/>
                  </a:lnTo>
                  <a:lnTo>
                    <a:pt x="3231" y="479"/>
                  </a:lnTo>
                  <a:cubicBezTo>
                    <a:pt x="3233" y="480"/>
                    <a:pt x="3234" y="480"/>
                    <a:pt x="3236" y="480"/>
                  </a:cubicBezTo>
                  <a:cubicBezTo>
                    <a:pt x="3297" y="480"/>
                    <a:pt x="3356" y="457"/>
                    <a:pt x="3401" y="415"/>
                  </a:cubicBezTo>
                  <a:cubicBezTo>
                    <a:pt x="3450" y="372"/>
                    <a:pt x="3477" y="309"/>
                    <a:pt x="3474" y="245"/>
                  </a:cubicBezTo>
                  <a:cubicBezTo>
                    <a:pt x="3477" y="178"/>
                    <a:pt x="3450" y="115"/>
                    <a:pt x="3401" y="70"/>
                  </a:cubicBezTo>
                  <a:cubicBezTo>
                    <a:pt x="3356" y="24"/>
                    <a:pt x="3294" y="0"/>
                    <a:pt x="3231"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4"/>
            <p:cNvSpPr/>
            <p:nvPr/>
          </p:nvSpPr>
          <p:spPr>
            <a:xfrm>
              <a:off x="5278300" y="5169325"/>
              <a:ext cx="90600" cy="146075"/>
            </a:xfrm>
            <a:custGeom>
              <a:rect b="b" l="l" r="r" t="t"/>
              <a:pathLst>
                <a:path extrusionOk="0" h="5843" w="3624">
                  <a:moveTo>
                    <a:pt x="3308" y="145"/>
                  </a:moveTo>
                  <a:cubicBezTo>
                    <a:pt x="3352" y="145"/>
                    <a:pt x="3393" y="163"/>
                    <a:pt x="3423" y="194"/>
                  </a:cubicBezTo>
                  <a:cubicBezTo>
                    <a:pt x="3458" y="225"/>
                    <a:pt x="3476" y="269"/>
                    <a:pt x="3474" y="315"/>
                  </a:cubicBezTo>
                  <a:cubicBezTo>
                    <a:pt x="3476" y="360"/>
                    <a:pt x="3459" y="402"/>
                    <a:pt x="3425" y="431"/>
                  </a:cubicBezTo>
                  <a:cubicBezTo>
                    <a:pt x="3393" y="461"/>
                    <a:pt x="3352" y="477"/>
                    <a:pt x="3309" y="477"/>
                  </a:cubicBezTo>
                  <a:cubicBezTo>
                    <a:pt x="3307" y="477"/>
                    <a:pt x="3305" y="477"/>
                    <a:pt x="3304" y="477"/>
                  </a:cubicBezTo>
                  <a:lnTo>
                    <a:pt x="660" y="477"/>
                  </a:lnTo>
                  <a:lnTo>
                    <a:pt x="660" y="413"/>
                  </a:lnTo>
                  <a:cubicBezTo>
                    <a:pt x="660" y="380"/>
                    <a:pt x="637" y="351"/>
                    <a:pt x="606" y="342"/>
                  </a:cubicBezTo>
                  <a:cubicBezTo>
                    <a:pt x="598" y="339"/>
                    <a:pt x="591" y="338"/>
                    <a:pt x="583" y="338"/>
                  </a:cubicBezTo>
                  <a:cubicBezTo>
                    <a:pt x="558" y="338"/>
                    <a:pt x="535" y="352"/>
                    <a:pt x="522" y="375"/>
                  </a:cubicBezTo>
                  <a:lnTo>
                    <a:pt x="440" y="513"/>
                  </a:lnTo>
                  <a:cubicBezTo>
                    <a:pt x="413" y="563"/>
                    <a:pt x="448" y="623"/>
                    <a:pt x="503" y="624"/>
                  </a:cubicBezTo>
                  <a:lnTo>
                    <a:pt x="512" y="2519"/>
                  </a:lnTo>
                  <a:lnTo>
                    <a:pt x="496" y="2519"/>
                  </a:lnTo>
                  <a:cubicBezTo>
                    <a:pt x="433" y="2519"/>
                    <a:pt x="399" y="2592"/>
                    <a:pt x="439" y="2640"/>
                  </a:cubicBezTo>
                  <a:lnTo>
                    <a:pt x="529" y="2746"/>
                  </a:lnTo>
                  <a:cubicBezTo>
                    <a:pt x="543" y="2763"/>
                    <a:pt x="564" y="2773"/>
                    <a:pt x="585" y="2773"/>
                  </a:cubicBezTo>
                  <a:cubicBezTo>
                    <a:pt x="593" y="2773"/>
                    <a:pt x="602" y="2771"/>
                    <a:pt x="611" y="2768"/>
                  </a:cubicBezTo>
                  <a:cubicBezTo>
                    <a:pt x="640" y="2758"/>
                    <a:pt x="660" y="2730"/>
                    <a:pt x="660" y="2698"/>
                  </a:cubicBezTo>
                  <a:lnTo>
                    <a:pt x="660" y="2667"/>
                  </a:lnTo>
                  <a:lnTo>
                    <a:pt x="2937" y="2667"/>
                  </a:lnTo>
                  <a:cubicBezTo>
                    <a:pt x="2982" y="2667"/>
                    <a:pt x="3025" y="2686"/>
                    <a:pt x="3055" y="2719"/>
                  </a:cubicBezTo>
                  <a:cubicBezTo>
                    <a:pt x="3088" y="2750"/>
                    <a:pt x="3107" y="2793"/>
                    <a:pt x="3107" y="2838"/>
                  </a:cubicBezTo>
                  <a:cubicBezTo>
                    <a:pt x="3110" y="2881"/>
                    <a:pt x="3092" y="2924"/>
                    <a:pt x="3060" y="2953"/>
                  </a:cubicBezTo>
                  <a:cubicBezTo>
                    <a:pt x="3026" y="2985"/>
                    <a:pt x="2983" y="3001"/>
                    <a:pt x="2938" y="3001"/>
                  </a:cubicBezTo>
                  <a:lnTo>
                    <a:pt x="660" y="3001"/>
                  </a:lnTo>
                  <a:lnTo>
                    <a:pt x="660" y="2992"/>
                  </a:lnTo>
                  <a:cubicBezTo>
                    <a:pt x="660" y="2962"/>
                    <a:pt x="641" y="2934"/>
                    <a:pt x="613" y="2924"/>
                  </a:cubicBezTo>
                  <a:cubicBezTo>
                    <a:pt x="605" y="2921"/>
                    <a:pt x="596" y="2919"/>
                    <a:pt x="587" y="2919"/>
                  </a:cubicBezTo>
                  <a:cubicBezTo>
                    <a:pt x="566" y="2919"/>
                    <a:pt x="546" y="2928"/>
                    <a:pt x="531" y="2944"/>
                  </a:cubicBezTo>
                  <a:lnTo>
                    <a:pt x="458" y="3026"/>
                  </a:lnTo>
                  <a:cubicBezTo>
                    <a:pt x="416" y="3073"/>
                    <a:pt x="449" y="3148"/>
                    <a:pt x="514" y="3148"/>
                  </a:cubicBezTo>
                  <a:lnTo>
                    <a:pt x="514" y="5221"/>
                  </a:lnTo>
                  <a:cubicBezTo>
                    <a:pt x="498" y="5229"/>
                    <a:pt x="486" y="5241"/>
                    <a:pt x="479" y="5257"/>
                  </a:cubicBezTo>
                  <a:cubicBezTo>
                    <a:pt x="467" y="5282"/>
                    <a:pt x="471" y="5313"/>
                    <a:pt x="490" y="5335"/>
                  </a:cubicBezTo>
                  <a:lnTo>
                    <a:pt x="530" y="5384"/>
                  </a:lnTo>
                  <a:cubicBezTo>
                    <a:pt x="543" y="5401"/>
                    <a:pt x="564" y="5411"/>
                    <a:pt x="585" y="5411"/>
                  </a:cubicBezTo>
                  <a:cubicBezTo>
                    <a:pt x="594" y="5411"/>
                    <a:pt x="603" y="5409"/>
                    <a:pt x="612" y="5405"/>
                  </a:cubicBezTo>
                  <a:cubicBezTo>
                    <a:pt x="632" y="5399"/>
                    <a:pt x="648" y="5383"/>
                    <a:pt x="656" y="5361"/>
                  </a:cubicBezTo>
                  <a:lnTo>
                    <a:pt x="3304" y="5361"/>
                  </a:lnTo>
                  <a:cubicBezTo>
                    <a:pt x="3397" y="5365"/>
                    <a:pt x="3471" y="5439"/>
                    <a:pt x="3474" y="5531"/>
                  </a:cubicBezTo>
                  <a:cubicBezTo>
                    <a:pt x="3476" y="5576"/>
                    <a:pt x="3459" y="5618"/>
                    <a:pt x="3427" y="5647"/>
                  </a:cubicBezTo>
                  <a:cubicBezTo>
                    <a:pt x="3393" y="5679"/>
                    <a:pt x="3350" y="5695"/>
                    <a:pt x="3305" y="5695"/>
                  </a:cubicBezTo>
                  <a:lnTo>
                    <a:pt x="318" y="5695"/>
                  </a:lnTo>
                  <a:cubicBezTo>
                    <a:pt x="274" y="5695"/>
                    <a:pt x="230" y="5676"/>
                    <a:pt x="200" y="5644"/>
                  </a:cubicBezTo>
                  <a:cubicBezTo>
                    <a:pt x="167" y="5612"/>
                    <a:pt x="148" y="5569"/>
                    <a:pt x="148" y="5525"/>
                  </a:cubicBezTo>
                  <a:lnTo>
                    <a:pt x="148" y="318"/>
                  </a:lnTo>
                  <a:cubicBezTo>
                    <a:pt x="148" y="273"/>
                    <a:pt x="167" y="230"/>
                    <a:pt x="201" y="198"/>
                  </a:cubicBezTo>
                  <a:cubicBezTo>
                    <a:pt x="230" y="166"/>
                    <a:pt x="271" y="148"/>
                    <a:pt x="314" y="148"/>
                  </a:cubicBezTo>
                  <a:cubicBezTo>
                    <a:pt x="315" y="148"/>
                    <a:pt x="317" y="148"/>
                    <a:pt x="318" y="148"/>
                  </a:cubicBezTo>
                  <a:lnTo>
                    <a:pt x="3304" y="145"/>
                  </a:lnTo>
                  <a:cubicBezTo>
                    <a:pt x="3305" y="145"/>
                    <a:pt x="3307" y="145"/>
                    <a:pt x="3308" y="145"/>
                  </a:cubicBezTo>
                  <a:close/>
                  <a:moveTo>
                    <a:pt x="3310" y="0"/>
                  </a:moveTo>
                  <a:cubicBezTo>
                    <a:pt x="3308" y="0"/>
                    <a:pt x="3306" y="0"/>
                    <a:pt x="3305" y="0"/>
                  </a:cubicBezTo>
                  <a:lnTo>
                    <a:pt x="318" y="0"/>
                  </a:lnTo>
                  <a:cubicBezTo>
                    <a:pt x="317" y="0"/>
                    <a:pt x="315" y="0"/>
                    <a:pt x="314" y="0"/>
                  </a:cubicBezTo>
                  <a:cubicBezTo>
                    <a:pt x="232" y="0"/>
                    <a:pt x="153" y="34"/>
                    <a:pt x="96" y="95"/>
                  </a:cubicBezTo>
                  <a:cubicBezTo>
                    <a:pt x="34" y="153"/>
                    <a:pt x="0" y="233"/>
                    <a:pt x="2" y="318"/>
                  </a:cubicBezTo>
                  <a:lnTo>
                    <a:pt x="2" y="5525"/>
                  </a:lnTo>
                  <a:cubicBezTo>
                    <a:pt x="4" y="5699"/>
                    <a:pt x="144" y="5839"/>
                    <a:pt x="318" y="5843"/>
                  </a:cubicBezTo>
                  <a:lnTo>
                    <a:pt x="3305" y="5843"/>
                  </a:lnTo>
                  <a:cubicBezTo>
                    <a:pt x="3386" y="5842"/>
                    <a:pt x="3463" y="5813"/>
                    <a:pt x="3523" y="5758"/>
                  </a:cubicBezTo>
                  <a:cubicBezTo>
                    <a:pt x="3587" y="5700"/>
                    <a:pt x="3623" y="5618"/>
                    <a:pt x="3620" y="5531"/>
                  </a:cubicBezTo>
                  <a:cubicBezTo>
                    <a:pt x="3618" y="5357"/>
                    <a:pt x="3476" y="5217"/>
                    <a:pt x="3302" y="5214"/>
                  </a:cubicBezTo>
                  <a:lnTo>
                    <a:pt x="659" y="5214"/>
                  </a:lnTo>
                  <a:lnTo>
                    <a:pt x="659" y="3150"/>
                  </a:lnTo>
                  <a:lnTo>
                    <a:pt x="2937" y="3150"/>
                  </a:lnTo>
                  <a:cubicBezTo>
                    <a:pt x="3018" y="3150"/>
                    <a:pt x="3097" y="3119"/>
                    <a:pt x="3157" y="3065"/>
                  </a:cubicBezTo>
                  <a:cubicBezTo>
                    <a:pt x="3222" y="3009"/>
                    <a:pt x="3257" y="2925"/>
                    <a:pt x="3255" y="2840"/>
                  </a:cubicBezTo>
                  <a:cubicBezTo>
                    <a:pt x="3252" y="2666"/>
                    <a:pt x="3111" y="2524"/>
                    <a:pt x="2937" y="2522"/>
                  </a:cubicBezTo>
                  <a:lnTo>
                    <a:pt x="660" y="2522"/>
                  </a:lnTo>
                  <a:lnTo>
                    <a:pt x="660" y="627"/>
                  </a:lnTo>
                  <a:lnTo>
                    <a:pt x="3302" y="627"/>
                  </a:lnTo>
                  <a:cubicBezTo>
                    <a:pt x="3304" y="627"/>
                    <a:pt x="3306" y="627"/>
                    <a:pt x="3307" y="627"/>
                  </a:cubicBezTo>
                  <a:cubicBezTo>
                    <a:pt x="3388" y="627"/>
                    <a:pt x="3465" y="597"/>
                    <a:pt x="3523" y="544"/>
                  </a:cubicBezTo>
                  <a:cubicBezTo>
                    <a:pt x="3587" y="486"/>
                    <a:pt x="3624" y="404"/>
                    <a:pt x="3621" y="318"/>
                  </a:cubicBezTo>
                  <a:cubicBezTo>
                    <a:pt x="3624" y="231"/>
                    <a:pt x="3589" y="148"/>
                    <a:pt x="3526" y="88"/>
                  </a:cubicBezTo>
                  <a:cubicBezTo>
                    <a:pt x="3467" y="33"/>
                    <a:pt x="3390"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4"/>
            <p:cNvSpPr/>
            <p:nvPr/>
          </p:nvSpPr>
          <p:spPr>
            <a:xfrm>
              <a:off x="5478250" y="5171050"/>
              <a:ext cx="47875" cy="142500"/>
            </a:xfrm>
            <a:custGeom>
              <a:rect b="b" l="l" r="r" t="t"/>
              <a:pathLst>
                <a:path extrusionOk="0" h="5700" w="1915">
                  <a:moveTo>
                    <a:pt x="1645" y="1"/>
                  </a:moveTo>
                  <a:cubicBezTo>
                    <a:pt x="1593" y="1"/>
                    <a:pt x="1547" y="14"/>
                    <a:pt x="1506" y="37"/>
                  </a:cubicBezTo>
                  <a:lnTo>
                    <a:pt x="131" y="867"/>
                  </a:lnTo>
                  <a:cubicBezTo>
                    <a:pt x="45" y="921"/>
                    <a:pt x="1" y="989"/>
                    <a:pt x="1" y="1070"/>
                  </a:cubicBezTo>
                  <a:cubicBezTo>
                    <a:pt x="1" y="1130"/>
                    <a:pt x="25" y="1188"/>
                    <a:pt x="74" y="1245"/>
                  </a:cubicBezTo>
                  <a:cubicBezTo>
                    <a:pt x="120" y="1299"/>
                    <a:pt x="186" y="1331"/>
                    <a:pt x="258" y="1331"/>
                  </a:cubicBezTo>
                  <a:cubicBezTo>
                    <a:pt x="259" y="1331"/>
                    <a:pt x="261" y="1331"/>
                    <a:pt x="262" y="1331"/>
                  </a:cubicBezTo>
                  <a:cubicBezTo>
                    <a:pt x="264" y="1331"/>
                    <a:pt x="266" y="1331"/>
                    <a:pt x="268" y="1331"/>
                  </a:cubicBezTo>
                  <a:cubicBezTo>
                    <a:pt x="306" y="1331"/>
                    <a:pt x="343" y="1318"/>
                    <a:pt x="375" y="1298"/>
                  </a:cubicBezTo>
                  <a:lnTo>
                    <a:pt x="1393" y="692"/>
                  </a:lnTo>
                  <a:lnTo>
                    <a:pt x="1393" y="692"/>
                  </a:lnTo>
                  <a:lnTo>
                    <a:pt x="1393" y="5456"/>
                  </a:lnTo>
                  <a:cubicBezTo>
                    <a:pt x="1392" y="5520"/>
                    <a:pt x="1418" y="5582"/>
                    <a:pt x="1466" y="5626"/>
                  </a:cubicBezTo>
                  <a:cubicBezTo>
                    <a:pt x="1512" y="5673"/>
                    <a:pt x="1574" y="5700"/>
                    <a:pt x="1640" y="5700"/>
                  </a:cubicBezTo>
                  <a:cubicBezTo>
                    <a:pt x="1642" y="5700"/>
                    <a:pt x="1644" y="5699"/>
                    <a:pt x="1645" y="5699"/>
                  </a:cubicBezTo>
                  <a:cubicBezTo>
                    <a:pt x="1648" y="5700"/>
                    <a:pt x="1651" y="5700"/>
                    <a:pt x="1654" y="5700"/>
                  </a:cubicBezTo>
                  <a:cubicBezTo>
                    <a:pt x="1722" y="5700"/>
                    <a:pt x="1786" y="5673"/>
                    <a:pt x="1835" y="5628"/>
                  </a:cubicBezTo>
                  <a:cubicBezTo>
                    <a:pt x="1885" y="5583"/>
                    <a:pt x="1914" y="5522"/>
                    <a:pt x="1914" y="5456"/>
                  </a:cubicBezTo>
                  <a:lnTo>
                    <a:pt x="1914" y="249"/>
                  </a:lnTo>
                  <a:cubicBezTo>
                    <a:pt x="1915" y="188"/>
                    <a:pt x="1892" y="128"/>
                    <a:pt x="1852" y="83"/>
                  </a:cubicBezTo>
                  <a:cubicBezTo>
                    <a:pt x="1814" y="37"/>
                    <a:pt x="1760" y="9"/>
                    <a:pt x="1702" y="6"/>
                  </a:cubicBezTo>
                  <a:cubicBezTo>
                    <a:pt x="1682" y="2"/>
                    <a:pt x="1663" y="1"/>
                    <a:pt x="1645" y="1"/>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4"/>
            <p:cNvSpPr/>
            <p:nvPr/>
          </p:nvSpPr>
          <p:spPr>
            <a:xfrm>
              <a:off x="5476425" y="5169200"/>
              <a:ext cx="51575" cy="146200"/>
            </a:xfrm>
            <a:custGeom>
              <a:rect b="b" l="l" r="r" t="t"/>
              <a:pathLst>
                <a:path extrusionOk="0" h="5848" w="2063">
                  <a:moveTo>
                    <a:pt x="1716" y="147"/>
                  </a:moveTo>
                  <a:cubicBezTo>
                    <a:pt x="1732" y="147"/>
                    <a:pt x="1750" y="149"/>
                    <a:pt x="1769" y="153"/>
                  </a:cubicBezTo>
                  <a:cubicBezTo>
                    <a:pt x="1808" y="155"/>
                    <a:pt x="1844" y="174"/>
                    <a:pt x="1869" y="204"/>
                  </a:cubicBezTo>
                  <a:cubicBezTo>
                    <a:pt x="1898" y="237"/>
                    <a:pt x="1913" y="279"/>
                    <a:pt x="1912" y="323"/>
                  </a:cubicBezTo>
                  <a:lnTo>
                    <a:pt x="1912" y="5530"/>
                  </a:lnTo>
                  <a:cubicBezTo>
                    <a:pt x="1912" y="5574"/>
                    <a:pt x="1892" y="5617"/>
                    <a:pt x="1858" y="5647"/>
                  </a:cubicBezTo>
                  <a:cubicBezTo>
                    <a:pt x="1821" y="5682"/>
                    <a:pt x="1771" y="5701"/>
                    <a:pt x="1720" y="5701"/>
                  </a:cubicBezTo>
                  <a:cubicBezTo>
                    <a:pt x="1673" y="5701"/>
                    <a:pt x="1626" y="5685"/>
                    <a:pt x="1591" y="5649"/>
                  </a:cubicBezTo>
                  <a:cubicBezTo>
                    <a:pt x="1558" y="5618"/>
                    <a:pt x="1539" y="5574"/>
                    <a:pt x="1539" y="5530"/>
                  </a:cubicBezTo>
                  <a:lnTo>
                    <a:pt x="1539" y="808"/>
                  </a:lnTo>
                  <a:lnTo>
                    <a:pt x="1592" y="777"/>
                  </a:lnTo>
                  <a:cubicBezTo>
                    <a:pt x="1635" y="752"/>
                    <a:pt x="1641" y="691"/>
                    <a:pt x="1603" y="658"/>
                  </a:cubicBezTo>
                  <a:lnTo>
                    <a:pt x="1514" y="578"/>
                  </a:lnTo>
                  <a:cubicBezTo>
                    <a:pt x="1500" y="565"/>
                    <a:pt x="1482" y="558"/>
                    <a:pt x="1464" y="558"/>
                  </a:cubicBezTo>
                  <a:cubicBezTo>
                    <a:pt x="1455" y="558"/>
                    <a:pt x="1445" y="560"/>
                    <a:pt x="1436" y="564"/>
                  </a:cubicBezTo>
                  <a:cubicBezTo>
                    <a:pt x="1409" y="576"/>
                    <a:pt x="1392" y="603"/>
                    <a:pt x="1392" y="632"/>
                  </a:cubicBezTo>
                  <a:lnTo>
                    <a:pt x="1392" y="724"/>
                  </a:lnTo>
                  <a:lnTo>
                    <a:pt x="407" y="1310"/>
                  </a:lnTo>
                  <a:cubicBezTo>
                    <a:pt x="387" y="1323"/>
                    <a:pt x="364" y="1330"/>
                    <a:pt x="340" y="1330"/>
                  </a:cubicBezTo>
                  <a:cubicBezTo>
                    <a:pt x="339" y="1330"/>
                    <a:pt x="337" y="1330"/>
                    <a:pt x="335" y="1330"/>
                  </a:cubicBezTo>
                  <a:cubicBezTo>
                    <a:pt x="332" y="1330"/>
                    <a:pt x="330" y="1331"/>
                    <a:pt x="327" y="1331"/>
                  </a:cubicBezTo>
                  <a:cubicBezTo>
                    <a:pt x="278" y="1331"/>
                    <a:pt x="234" y="1308"/>
                    <a:pt x="203" y="1271"/>
                  </a:cubicBezTo>
                  <a:cubicBezTo>
                    <a:pt x="166" y="1228"/>
                    <a:pt x="147" y="1187"/>
                    <a:pt x="147" y="1144"/>
                  </a:cubicBezTo>
                  <a:cubicBezTo>
                    <a:pt x="147" y="1110"/>
                    <a:pt x="157" y="1057"/>
                    <a:pt x="242" y="1004"/>
                  </a:cubicBezTo>
                  <a:lnTo>
                    <a:pt x="1617" y="174"/>
                  </a:lnTo>
                  <a:cubicBezTo>
                    <a:pt x="1645" y="157"/>
                    <a:pt x="1677" y="147"/>
                    <a:pt x="1716" y="147"/>
                  </a:cubicBezTo>
                  <a:close/>
                  <a:moveTo>
                    <a:pt x="1720" y="1"/>
                  </a:moveTo>
                  <a:cubicBezTo>
                    <a:pt x="1654" y="1"/>
                    <a:pt x="1594" y="16"/>
                    <a:pt x="1542" y="47"/>
                  </a:cubicBezTo>
                  <a:lnTo>
                    <a:pt x="165" y="878"/>
                  </a:lnTo>
                  <a:cubicBezTo>
                    <a:pt x="56" y="947"/>
                    <a:pt x="1" y="1037"/>
                    <a:pt x="1" y="1144"/>
                  </a:cubicBezTo>
                  <a:cubicBezTo>
                    <a:pt x="1" y="1222"/>
                    <a:pt x="31" y="1296"/>
                    <a:pt x="92" y="1368"/>
                  </a:cubicBezTo>
                  <a:cubicBezTo>
                    <a:pt x="151" y="1438"/>
                    <a:pt x="239" y="1478"/>
                    <a:pt x="331" y="1478"/>
                  </a:cubicBezTo>
                  <a:cubicBezTo>
                    <a:pt x="332" y="1478"/>
                    <a:pt x="334" y="1478"/>
                    <a:pt x="335" y="1478"/>
                  </a:cubicBezTo>
                  <a:cubicBezTo>
                    <a:pt x="337" y="1478"/>
                    <a:pt x="339" y="1478"/>
                    <a:pt x="341" y="1478"/>
                  </a:cubicBezTo>
                  <a:cubicBezTo>
                    <a:pt x="392" y="1478"/>
                    <a:pt x="443" y="1463"/>
                    <a:pt x="486" y="1435"/>
                  </a:cubicBezTo>
                  <a:lnTo>
                    <a:pt x="1392" y="895"/>
                  </a:lnTo>
                  <a:lnTo>
                    <a:pt x="1392" y="5529"/>
                  </a:lnTo>
                  <a:cubicBezTo>
                    <a:pt x="1392" y="5613"/>
                    <a:pt x="1426" y="5694"/>
                    <a:pt x="1486" y="5753"/>
                  </a:cubicBezTo>
                  <a:cubicBezTo>
                    <a:pt x="1546" y="5814"/>
                    <a:pt x="1628" y="5848"/>
                    <a:pt x="1713" y="5848"/>
                  </a:cubicBezTo>
                  <a:cubicBezTo>
                    <a:pt x="1715" y="5848"/>
                    <a:pt x="1717" y="5848"/>
                    <a:pt x="1718" y="5848"/>
                  </a:cubicBezTo>
                  <a:cubicBezTo>
                    <a:pt x="1720" y="5848"/>
                    <a:pt x="1721" y="5848"/>
                    <a:pt x="1723" y="5848"/>
                  </a:cubicBezTo>
                  <a:cubicBezTo>
                    <a:pt x="1811" y="5848"/>
                    <a:pt x="1896" y="5815"/>
                    <a:pt x="1960" y="5755"/>
                  </a:cubicBezTo>
                  <a:cubicBezTo>
                    <a:pt x="2023" y="5697"/>
                    <a:pt x="2060" y="5615"/>
                    <a:pt x="2060" y="5529"/>
                  </a:cubicBezTo>
                  <a:lnTo>
                    <a:pt x="2060" y="323"/>
                  </a:lnTo>
                  <a:cubicBezTo>
                    <a:pt x="2062" y="244"/>
                    <a:pt x="2033" y="165"/>
                    <a:pt x="1980" y="106"/>
                  </a:cubicBezTo>
                  <a:cubicBezTo>
                    <a:pt x="1931" y="48"/>
                    <a:pt x="1861" y="12"/>
                    <a:pt x="1785" y="5"/>
                  </a:cubicBezTo>
                  <a:cubicBezTo>
                    <a:pt x="1763" y="2"/>
                    <a:pt x="1741" y="1"/>
                    <a:pt x="17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4"/>
            <p:cNvSpPr/>
            <p:nvPr/>
          </p:nvSpPr>
          <p:spPr>
            <a:xfrm>
              <a:off x="5574850" y="5168900"/>
              <a:ext cx="91425" cy="146500"/>
            </a:xfrm>
            <a:custGeom>
              <a:rect b="b" l="l" r="r" t="t"/>
              <a:pathLst>
                <a:path extrusionOk="0" h="5860" w="3657">
                  <a:moveTo>
                    <a:pt x="1802" y="472"/>
                  </a:moveTo>
                  <a:cubicBezTo>
                    <a:pt x="2089" y="472"/>
                    <a:pt x="2333" y="535"/>
                    <a:pt x="2533" y="660"/>
                  </a:cubicBezTo>
                  <a:cubicBezTo>
                    <a:pt x="2728" y="779"/>
                    <a:pt x="2889" y="948"/>
                    <a:pt x="2997" y="1148"/>
                  </a:cubicBezTo>
                  <a:cubicBezTo>
                    <a:pt x="3105" y="1349"/>
                    <a:pt x="3161" y="1572"/>
                    <a:pt x="3160" y="1800"/>
                  </a:cubicBezTo>
                  <a:cubicBezTo>
                    <a:pt x="3162" y="2043"/>
                    <a:pt x="3105" y="2283"/>
                    <a:pt x="2993" y="2499"/>
                  </a:cubicBezTo>
                  <a:cubicBezTo>
                    <a:pt x="2882" y="2709"/>
                    <a:pt x="2717" y="2886"/>
                    <a:pt x="2513" y="3008"/>
                  </a:cubicBezTo>
                  <a:cubicBezTo>
                    <a:pt x="2304" y="3135"/>
                    <a:pt x="2056" y="3198"/>
                    <a:pt x="1769" y="3198"/>
                  </a:cubicBezTo>
                  <a:cubicBezTo>
                    <a:pt x="1497" y="3198"/>
                    <a:pt x="1267" y="3134"/>
                    <a:pt x="1077" y="3003"/>
                  </a:cubicBezTo>
                  <a:cubicBezTo>
                    <a:pt x="890" y="2877"/>
                    <a:pt x="743" y="2702"/>
                    <a:pt x="649" y="2495"/>
                  </a:cubicBezTo>
                  <a:cubicBezTo>
                    <a:pt x="555" y="2284"/>
                    <a:pt x="506" y="2055"/>
                    <a:pt x="508" y="1824"/>
                  </a:cubicBezTo>
                  <a:cubicBezTo>
                    <a:pt x="508" y="1558"/>
                    <a:pt x="564" y="1322"/>
                    <a:pt x="675" y="1115"/>
                  </a:cubicBezTo>
                  <a:cubicBezTo>
                    <a:pt x="779" y="916"/>
                    <a:pt x="938" y="751"/>
                    <a:pt x="1135" y="640"/>
                  </a:cubicBezTo>
                  <a:cubicBezTo>
                    <a:pt x="1329" y="529"/>
                    <a:pt x="1552" y="474"/>
                    <a:pt x="1802" y="474"/>
                  </a:cubicBezTo>
                  <a:lnTo>
                    <a:pt x="1802" y="472"/>
                  </a:lnTo>
                  <a:close/>
                  <a:moveTo>
                    <a:pt x="1793" y="1"/>
                  </a:moveTo>
                  <a:cubicBezTo>
                    <a:pt x="1446" y="1"/>
                    <a:pt x="1139" y="87"/>
                    <a:pt x="870" y="259"/>
                  </a:cubicBezTo>
                  <a:cubicBezTo>
                    <a:pt x="607" y="424"/>
                    <a:pt x="388" y="654"/>
                    <a:pt x="236" y="926"/>
                  </a:cubicBezTo>
                  <a:cubicBezTo>
                    <a:pt x="81" y="1200"/>
                    <a:pt x="0" y="1510"/>
                    <a:pt x="3" y="1824"/>
                  </a:cubicBezTo>
                  <a:cubicBezTo>
                    <a:pt x="3" y="2060"/>
                    <a:pt x="45" y="2293"/>
                    <a:pt x="129" y="2512"/>
                  </a:cubicBezTo>
                  <a:cubicBezTo>
                    <a:pt x="211" y="2729"/>
                    <a:pt x="329" y="2930"/>
                    <a:pt x="479" y="3106"/>
                  </a:cubicBezTo>
                  <a:cubicBezTo>
                    <a:pt x="625" y="3280"/>
                    <a:pt x="807" y="3421"/>
                    <a:pt x="1013" y="3521"/>
                  </a:cubicBezTo>
                  <a:cubicBezTo>
                    <a:pt x="1218" y="3621"/>
                    <a:pt x="1443" y="3671"/>
                    <a:pt x="1670" y="3671"/>
                  </a:cubicBezTo>
                  <a:cubicBezTo>
                    <a:pt x="1676" y="3671"/>
                    <a:pt x="1682" y="3671"/>
                    <a:pt x="1687" y="3671"/>
                  </a:cubicBezTo>
                  <a:cubicBezTo>
                    <a:pt x="1691" y="3671"/>
                    <a:pt x="1694" y="3671"/>
                    <a:pt x="1698" y="3671"/>
                  </a:cubicBezTo>
                  <a:cubicBezTo>
                    <a:pt x="1932" y="3671"/>
                    <a:pt x="2148" y="3631"/>
                    <a:pt x="2343" y="3554"/>
                  </a:cubicBezTo>
                  <a:cubicBezTo>
                    <a:pt x="2537" y="3477"/>
                    <a:pt x="2716" y="3366"/>
                    <a:pt x="2871" y="3225"/>
                  </a:cubicBezTo>
                  <a:cubicBezTo>
                    <a:pt x="2925" y="3176"/>
                    <a:pt x="2976" y="3124"/>
                    <a:pt x="3024" y="3070"/>
                  </a:cubicBezTo>
                  <a:lnTo>
                    <a:pt x="3024" y="3070"/>
                  </a:lnTo>
                  <a:cubicBezTo>
                    <a:pt x="2949" y="3358"/>
                    <a:pt x="2826" y="3637"/>
                    <a:pt x="2655" y="3907"/>
                  </a:cubicBezTo>
                  <a:cubicBezTo>
                    <a:pt x="2450" y="4237"/>
                    <a:pt x="2198" y="4536"/>
                    <a:pt x="1906" y="4794"/>
                  </a:cubicBezTo>
                  <a:cubicBezTo>
                    <a:pt x="1619" y="5049"/>
                    <a:pt x="1321" y="5241"/>
                    <a:pt x="1013" y="5372"/>
                  </a:cubicBezTo>
                  <a:cubicBezTo>
                    <a:pt x="958" y="5390"/>
                    <a:pt x="909" y="5421"/>
                    <a:pt x="870" y="5461"/>
                  </a:cubicBezTo>
                  <a:cubicBezTo>
                    <a:pt x="833" y="5502"/>
                    <a:pt x="815" y="5553"/>
                    <a:pt x="817" y="5608"/>
                  </a:cubicBezTo>
                  <a:cubicBezTo>
                    <a:pt x="816" y="5676"/>
                    <a:pt x="844" y="5741"/>
                    <a:pt x="894" y="5787"/>
                  </a:cubicBezTo>
                  <a:cubicBezTo>
                    <a:pt x="942" y="5834"/>
                    <a:pt x="1006" y="5860"/>
                    <a:pt x="1073" y="5860"/>
                  </a:cubicBezTo>
                  <a:cubicBezTo>
                    <a:pt x="1075" y="5860"/>
                    <a:pt x="1077" y="5860"/>
                    <a:pt x="1078" y="5860"/>
                  </a:cubicBezTo>
                  <a:cubicBezTo>
                    <a:pt x="1111" y="5859"/>
                    <a:pt x="1144" y="5854"/>
                    <a:pt x="1175" y="5843"/>
                  </a:cubicBezTo>
                  <a:cubicBezTo>
                    <a:pt x="1498" y="5724"/>
                    <a:pt x="1798" y="5552"/>
                    <a:pt x="2067" y="5335"/>
                  </a:cubicBezTo>
                  <a:cubicBezTo>
                    <a:pt x="2326" y="5124"/>
                    <a:pt x="2558" y="4880"/>
                    <a:pt x="2757" y="4610"/>
                  </a:cubicBezTo>
                  <a:cubicBezTo>
                    <a:pt x="2954" y="4346"/>
                    <a:pt x="3122" y="4059"/>
                    <a:pt x="3258" y="3759"/>
                  </a:cubicBezTo>
                  <a:cubicBezTo>
                    <a:pt x="3389" y="3474"/>
                    <a:pt x="3490" y="3176"/>
                    <a:pt x="3559" y="2869"/>
                  </a:cubicBezTo>
                  <a:cubicBezTo>
                    <a:pt x="3621" y="2596"/>
                    <a:pt x="3655" y="2316"/>
                    <a:pt x="3656" y="2035"/>
                  </a:cubicBezTo>
                  <a:cubicBezTo>
                    <a:pt x="3656" y="1781"/>
                    <a:pt x="3620" y="1529"/>
                    <a:pt x="3547" y="1287"/>
                  </a:cubicBezTo>
                  <a:cubicBezTo>
                    <a:pt x="3476" y="1047"/>
                    <a:pt x="3360" y="825"/>
                    <a:pt x="3205" y="631"/>
                  </a:cubicBezTo>
                  <a:cubicBezTo>
                    <a:pt x="3046" y="436"/>
                    <a:pt x="2846" y="278"/>
                    <a:pt x="2619" y="172"/>
                  </a:cubicBezTo>
                  <a:cubicBezTo>
                    <a:pt x="2383" y="58"/>
                    <a:pt x="2108" y="1"/>
                    <a:pt x="1793" y="1"/>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4"/>
            <p:cNvSpPr/>
            <p:nvPr/>
          </p:nvSpPr>
          <p:spPr>
            <a:xfrm>
              <a:off x="5573000" y="5167050"/>
              <a:ext cx="95125" cy="150175"/>
            </a:xfrm>
            <a:custGeom>
              <a:rect b="b" l="l" r="r" t="t"/>
              <a:pathLst>
                <a:path extrusionOk="0" h="6007" w="3805">
                  <a:moveTo>
                    <a:pt x="1876" y="621"/>
                  </a:moveTo>
                  <a:cubicBezTo>
                    <a:pt x="2148" y="621"/>
                    <a:pt x="2381" y="681"/>
                    <a:pt x="2569" y="797"/>
                  </a:cubicBezTo>
                  <a:cubicBezTo>
                    <a:pt x="2753" y="910"/>
                    <a:pt x="2903" y="1068"/>
                    <a:pt x="3007" y="1257"/>
                  </a:cubicBezTo>
                  <a:cubicBezTo>
                    <a:pt x="3109" y="1447"/>
                    <a:pt x="3162" y="1658"/>
                    <a:pt x="3161" y="1873"/>
                  </a:cubicBezTo>
                  <a:cubicBezTo>
                    <a:pt x="3163" y="2105"/>
                    <a:pt x="3109" y="2333"/>
                    <a:pt x="3002" y="2538"/>
                  </a:cubicBezTo>
                  <a:cubicBezTo>
                    <a:pt x="2898" y="2736"/>
                    <a:pt x="2741" y="2903"/>
                    <a:pt x="2549" y="3018"/>
                  </a:cubicBezTo>
                  <a:cubicBezTo>
                    <a:pt x="2354" y="3137"/>
                    <a:pt x="2115" y="3198"/>
                    <a:pt x="1843" y="3198"/>
                  </a:cubicBezTo>
                  <a:cubicBezTo>
                    <a:pt x="1588" y="3198"/>
                    <a:pt x="1369" y="3137"/>
                    <a:pt x="1194" y="3016"/>
                  </a:cubicBezTo>
                  <a:cubicBezTo>
                    <a:pt x="1017" y="2897"/>
                    <a:pt x="878" y="2731"/>
                    <a:pt x="792" y="2538"/>
                  </a:cubicBezTo>
                  <a:cubicBezTo>
                    <a:pt x="701" y="2337"/>
                    <a:pt x="654" y="2117"/>
                    <a:pt x="655" y="1897"/>
                  </a:cubicBezTo>
                  <a:cubicBezTo>
                    <a:pt x="655" y="1645"/>
                    <a:pt x="708" y="1419"/>
                    <a:pt x="813" y="1225"/>
                  </a:cubicBezTo>
                  <a:cubicBezTo>
                    <a:pt x="911" y="1038"/>
                    <a:pt x="1061" y="882"/>
                    <a:pt x="1245" y="777"/>
                  </a:cubicBezTo>
                  <a:cubicBezTo>
                    <a:pt x="1427" y="674"/>
                    <a:pt x="1639" y="621"/>
                    <a:pt x="1876" y="621"/>
                  </a:cubicBezTo>
                  <a:close/>
                  <a:moveTo>
                    <a:pt x="1876" y="473"/>
                  </a:moveTo>
                  <a:cubicBezTo>
                    <a:pt x="1614" y="473"/>
                    <a:pt x="1378" y="533"/>
                    <a:pt x="1172" y="650"/>
                  </a:cubicBezTo>
                  <a:cubicBezTo>
                    <a:pt x="964" y="768"/>
                    <a:pt x="795" y="944"/>
                    <a:pt x="684" y="1154"/>
                  </a:cubicBezTo>
                  <a:cubicBezTo>
                    <a:pt x="567" y="1370"/>
                    <a:pt x="508" y="1621"/>
                    <a:pt x="508" y="1897"/>
                  </a:cubicBezTo>
                  <a:cubicBezTo>
                    <a:pt x="507" y="2139"/>
                    <a:pt x="557" y="2378"/>
                    <a:pt x="657" y="2599"/>
                  </a:cubicBezTo>
                  <a:cubicBezTo>
                    <a:pt x="755" y="2817"/>
                    <a:pt x="911" y="3004"/>
                    <a:pt x="1109" y="3137"/>
                  </a:cubicBezTo>
                  <a:cubicBezTo>
                    <a:pt x="1311" y="3276"/>
                    <a:pt x="1558" y="3345"/>
                    <a:pt x="1843" y="3345"/>
                  </a:cubicBezTo>
                  <a:cubicBezTo>
                    <a:pt x="2143" y="3345"/>
                    <a:pt x="2407" y="3277"/>
                    <a:pt x="2626" y="3144"/>
                  </a:cubicBezTo>
                  <a:cubicBezTo>
                    <a:pt x="2842" y="3015"/>
                    <a:pt x="3017" y="2830"/>
                    <a:pt x="3133" y="2608"/>
                  </a:cubicBezTo>
                  <a:cubicBezTo>
                    <a:pt x="3250" y="2381"/>
                    <a:pt x="3311" y="2129"/>
                    <a:pt x="3308" y="1874"/>
                  </a:cubicBezTo>
                  <a:cubicBezTo>
                    <a:pt x="3309" y="1634"/>
                    <a:pt x="3250" y="1399"/>
                    <a:pt x="3137" y="1188"/>
                  </a:cubicBezTo>
                  <a:cubicBezTo>
                    <a:pt x="3022" y="975"/>
                    <a:pt x="2853" y="797"/>
                    <a:pt x="2647" y="671"/>
                  </a:cubicBezTo>
                  <a:cubicBezTo>
                    <a:pt x="2436" y="540"/>
                    <a:pt x="2176" y="473"/>
                    <a:pt x="1876" y="473"/>
                  </a:cubicBezTo>
                  <a:close/>
                  <a:moveTo>
                    <a:pt x="1867" y="149"/>
                  </a:moveTo>
                  <a:cubicBezTo>
                    <a:pt x="2170" y="149"/>
                    <a:pt x="2437" y="205"/>
                    <a:pt x="2661" y="313"/>
                  </a:cubicBezTo>
                  <a:cubicBezTo>
                    <a:pt x="2878" y="415"/>
                    <a:pt x="3070" y="565"/>
                    <a:pt x="3221" y="752"/>
                  </a:cubicBezTo>
                  <a:cubicBezTo>
                    <a:pt x="3371" y="939"/>
                    <a:pt x="3482" y="1153"/>
                    <a:pt x="3550" y="1382"/>
                  </a:cubicBezTo>
                  <a:cubicBezTo>
                    <a:pt x="3621" y="1618"/>
                    <a:pt x="3657" y="1863"/>
                    <a:pt x="3657" y="2110"/>
                  </a:cubicBezTo>
                  <a:cubicBezTo>
                    <a:pt x="3655" y="2385"/>
                    <a:pt x="3622" y="2660"/>
                    <a:pt x="3560" y="2928"/>
                  </a:cubicBezTo>
                  <a:cubicBezTo>
                    <a:pt x="3493" y="3229"/>
                    <a:pt x="3394" y="3523"/>
                    <a:pt x="3265" y="3803"/>
                  </a:cubicBezTo>
                  <a:cubicBezTo>
                    <a:pt x="3130" y="4099"/>
                    <a:pt x="2965" y="4379"/>
                    <a:pt x="2772" y="4640"/>
                  </a:cubicBezTo>
                  <a:cubicBezTo>
                    <a:pt x="2577" y="4905"/>
                    <a:pt x="2349" y="5145"/>
                    <a:pt x="2094" y="5351"/>
                  </a:cubicBezTo>
                  <a:cubicBezTo>
                    <a:pt x="1833" y="5562"/>
                    <a:pt x="1542" y="5728"/>
                    <a:pt x="1229" y="5847"/>
                  </a:cubicBezTo>
                  <a:cubicBezTo>
                    <a:pt x="1195" y="5857"/>
                    <a:pt x="1167" y="5861"/>
                    <a:pt x="1142" y="5861"/>
                  </a:cubicBezTo>
                  <a:cubicBezTo>
                    <a:pt x="1090" y="5861"/>
                    <a:pt x="1054" y="5841"/>
                    <a:pt x="1018" y="5807"/>
                  </a:cubicBezTo>
                  <a:cubicBezTo>
                    <a:pt x="983" y="5775"/>
                    <a:pt x="963" y="5728"/>
                    <a:pt x="964" y="5680"/>
                  </a:cubicBezTo>
                  <a:cubicBezTo>
                    <a:pt x="963" y="5645"/>
                    <a:pt x="974" y="5611"/>
                    <a:pt x="998" y="5585"/>
                  </a:cubicBezTo>
                  <a:cubicBezTo>
                    <a:pt x="1031" y="5552"/>
                    <a:pt x="1070" y="5527"/>
                    <a:pt x="1114" y="5513"/>
                  </a:cubicBezTo>
                  <a:cubicBezTo>
                    <a:pt x="1431" y="5379"/>
                    <a:pt x="1738" y="5181"/>
                    <a:pt x="2030" y="4923"/>
                  </a:cubicBezTo>
                  <a:cubicBezTo>
                    <a:pt x="2326" y="4659"/>
                    <a:pt x="2582" y="4355"/>
                    <a:pt x="2792" y="4020"/>
                  </a:cubicBezTo>
                  <a:cubicBezTo>
                    <a:pt x="2958" y="3759"/>
                    <a:pt x="3084" y="3474"/>
                    <a:pt x="3166" y="3176"/>
                  </a:cubicBezTo>
                  <a:cubicBezTo>
                    <a:pt x="3250" y="3079"/>
                    <a:pt x="3324" y="2973"/>
                    <a:pt x="3388" y="2861"/>
                  </a:cubicBezTo>
                  <a:cubicBezTo>
                    <a:pt x="3417" y="2808"/>
                    <a:pt x="3375" y="2751"/>
                    <a:pt x="3324" y="2751"/>
                  </a:cubicBezTo>
                  <a:cubicBezTo>
                    <a:pt x="3312" y="2751"/>
                    <a:pt x="3299" y="2754"/>
                    <a:pt x="3287" y="2762"/>
                  </a:cubicBezTo>
                  <a:lnTo>
                    <a:pt x="3108" y="2868"/>
                  </a:lnTo>
                  <a:cubicBezTo>
                    <a:pt x="3089" y="2879"/>
                    <a:pt x="3076" y="2897"/>
                    <a:pt x="3072" y="2918"/>
                  </a:cubicBezTo>
                  <a:cubicBezTo>
                    <a:pt x="3061" y="2981"/>
                    <a:pt x="3047" y="3044"/>
                    <a:pt x="3031" y="3107"/>
                  </a:cubicBezTo>
                  <a:cubicBezTo>
                    <a:pt x="2988" y="3155"/>
                    <a:pt x="2942" y="3200"/>
                    <a:pt x="2896" y="3243"/>
                  </a:cubicBezTo>
                  <a:cubicBezTo>
                    <a:pt x="2747" y="3378"/>
                    <a:pt x="2576" y="3485"/>
                    <a:pt x="2389" y="3558"/>
                  </a:cubicBezTo>
                  <a:cubicBezTo>
                    <a:pt x="2206" y="3632"/>
                    <a:pt x="1994" y="3671"/>
                    <a:pt x="1780" y="3671"/>
                  </a:cubicBezTo>
                  <a:cubicBezTo>
                    <a:pt x="1550" y="3671"/>
                    <a:pt x="1319" y="3626"/>
                    <a:pt x="1118" y="3528"/>
                  </a:cubicBezTo>
                  <a:cubicBezTo>
                    <a:pt x="923" y="3434"/>
                    <a:pt x="750" y="3297"/>
                    <a:pt x="610" y="3131"/>
                  </a:cubicBezTo>
                  <a:cubicBezTo>
                    <a:pt x="465" y="2961"/>
                    <a:pt x="351" y="2768"/>
                    <a:pt x="272" y="2559"/>
                  </a:cubicBezTo>
                  <a:cubicBezTo>
                    <a:pt x="191" y="2348"/>
                    <a:pt x="150" y="2124"/>
                    <a:pt x="151" y="1898"/>
                  </a:cubicBezTo>
                  <a:cubicBezTo>
                    <a:pt x="148" y="1595"/>
                    <a:pt x="225" y="1298"/>
                    <a:pt x="373" y="1036"/>
                  </a:cubicBezTo>
                  <a:cubicBezTo>
                    <a:pt x="520" y="775"/>
                    <a:pt x="730" y="554"/>
                    <a:pt x="983" y="394"/>
                  </a:cubicBezTo>
                  <a:cubicBezTo>
                    <a:pt x="1239" y="231"/>
                    <a:pt x="1537" y="149"/>
                    <a:pt x="1867" y="149"/>
                  </a:cubicBezTo>
                  <a:close/>
                  <a:moveTo>
                    <a:pt x="1868" y="0"/>
                  </a:moveTo>
                  <a:cubicBezTo>
                    <a:pt x="1509" y="0"/>
                    <a:pt x="1185" y="91"/>
                    <a:pt x="905" y="269"/>
                  </a:cubicBezTo>
                  <a:cubicBezTo>
                    <a:pt x="630" y="442"/>
                    <a:pt x="404" y="680"/>
                    <a:pt x="246" y="962"/>
                  </a:cubicBezTo>
                  <a:cubicBezTo>
                    <a:pt x="84" y="1247"/>
                    <a:pt x="1" y="1570"/>
                    <a:pt x="3" y="1897"/>
                  </a:cubicBezTo>
                  <a:cubicBezTo>
                    <a:pt x="3" y="2141"/>
                    <a:pt x="48" y="2383"/>
                    <a:pt x="135" y="2612"/>
                  </a:cubicBezTo>
                  <a:cubicBezTo>
                    <a:pt x="220" y="2836"/>
                    <a:pt x="343" y="3044"/>
                    <a:pt x="498" y="3227"/>
                  </a:cubicBezTo>
                  <a:cubicBezTo>
                    <a:pt x="650" y="3408"/>
                    <a:pt x="841" y="3556"/>
                    <a:pt x="1054" y="3661"/>
                  </a:cubicBezTo>
                  <a:cubicBezTo>
                    <a:pt x="1272" y="3765"/>
                    <a:pt x="1511" y="3818"/>
                    <a:pt x="1753" y="3818"/>
                  </a:cubicBezTo>
                  <a:cubicBezTo>
                    <a:pt x="1755" y="3818"/>
                    <a:pt x="1758" y="3818"/>
                    <a:pt x="1761" y="3818"/>
                  </a:cubicBezTo>
                  <a:cubicBezTo>
                    <a:pt x="1768" y="3818"/>
                    <a:pt x="1774" y="3818"/>
                    <a:pt x="1781" y="3818"/>
                  </a:cubicBezTo>
                  <a:cubicBezTo>
                    <a:pt x="2008" y="3818"/>
                    <a:pt x="2233" y="3777"/>
                    <a:pt x="2443" y="3695"/>
                  </a:cubicBezTo>
                  <a:cubicBezTo>
                    <a:pt x="2623" y="3624"/>
                    <a:pt x="2790" y="3524"/>
                    <a:pt x="2937" y="3401"/>
                  </a:cubicBezTo>
                  <a:lnTo>
                    <a:pt x="2937" y="3401"/>
                  </a:lnTo>
                  <a:cubicBezTo>
                    <a:pt x="2866" y="3590"/>
                    <a:pt x="2775" y="3770"/>
                    <a:pt x="2668" y="3942"/>
                  </a:cubicBezTo>
                  <a:cubicBezTo>
                    <a:pt x="2465" y="4265"/>
                    <a:pt x="2217" y="4558"/>
                    <a:pt x="1933" y="4812"/>
                  </a:cubicBezTo>
                  <a:cubicBezTo>
                    <a:pt x="1653" y="5060"/>
                    <a:pt x="1359" y="5249"/>
                    <a:pt x="1061" y="5375"/>
                  </a:cubicBezTo>
                  <a:cubicBezTo>
                    <a:pt x="996" y="5398"/>
                    <a:pt x="938" y="5435"/>
                    <a:pt x="890" y="5484"/>
                  </a:cubicBezTo>
                  <a:cubicBezTo>
                    <a:pt x="841" y="5538"/>
                    <a:pt x="814" y="5609"/>
                    <a:pt x="817" y="5680"/>
                  </a:cubicBezTo>
                  <a:cubicBezTo>
                    <a:pt x="815" y="5769"/>
                    <a:pt x="852" y="5853"/>
                    <a:pt x="918" y="5914"/>
                  </a:cubicBezTo>
                  <a:cubicBezTo>
                    <a:pt x="981" y="5974"/>
                    <a:pt x="1064" y="6007"/>
                    <a:pt x="1151" y="6007"/>
                  </a:cubicBezTo>
                  <a:cubicBezTo>
                    <a:pt x="1194" y="6006"/>
                    <a:pt x="1235" y="5998"/>
                    <a:pt x="1276" y="5986"/>
                  </a:cubicBezTo>
                  <a:cubicBezTo>
                    <a:pt x="1605" y="5862"/>
                    <a:pt x="1912" y="5687"/>
                    <a:pt x="2187" y="5465"/>
                  </a:cubicBezTo>
                  <a:cubicBezTo>
                    <a:pt x="2452" y="5249"/>
                    <a:pt x="2688" y="5002"/>
                    <a:pt x="2891" y="4727"/>
                  </a:cubicBezTo>
                  <a:cubicBezTo>
                    <a:pt x="3090" y="4457"/>
                    <a:pt x="3260" y="4169"/>
                    <a:pt x="3399" y="3864"/>
                  </a:cubicBezTo>
                  <a:cubicBezTo>
                    <a:pt x="3533" y="3574"/>
                    <a:pt x="3635" y="3270"/>
                    <a:pt x="3705" y="2958"/>
                  </a:cubicBezTo>
                  <a:cubicBezTo>
                    <a:pt x="3768" y="2680"/>
                    <a:pt x="3802" y="2395"/>
                    <a:pt x="3805" y="2109"/>
                  </a:cubicBezTo>
                  <a:cubicBezTo>
                    <a:pt x="3805" y="1848"/>
                    <a:pt x="3766" y="1589"/>
                    <a:pt x="3691" y="1339"/>
                  </a:cubicBezTo>
                  <a:cubicBezTo>
                    <a:pt x="3618" y="1091"/>
                    <a:pt x="3497" y="860"/>
                    <a:pt x="3337" y="659"/>
                  </a:cubicBezTo>
                  <a:cubicBezTo>
                    <a:pt x="3172" y="456"/>
                    <a:pt x="2963" y="292"/>
                    <a:pt x="2726" y="179"/>
                  </a:cubicBezTo>
                  <a:cubicBezTo>
                    <a:pt x="2481" y="61"/>
                    <a:pt x="2192" y="0"/>
                    <a:pt x="18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4"/>
            <p:cNvSpPr/>
            <p:nvPr/>
          </p:nvSpPr>
          <p:spPr>
            <a:xfrm>
              <a:off x="5701525" y="5171175"/>
              <a:ext cx="85700" cy="144425"/>
            </a:xfrm>
            <a:custGeom>
              <a:rect b="b" l="l" r="r" t="t"/>
              <a:pathLst>
                <a:path extrusionOk="0" h="5777" w="3428">
                  <a:moveTo>
                    <a:pt x="228" y="0"/>
                  </a:moveTo>
                  <a:cubicBezTo>
                    <a:pt x="170" y="0"/>
                    <a:pt x="114" y="24"/>
                    <a:pt x="71" y="65"/>
                  </a:cubicBezTo>
                  <a:cubicBezTo>
                    <a:pt x="26" y="107"/>
                    <a:pt x="0" y="166"/>
                    <a:pt x="3" y="228"/>
                  </a:cubicBezTo>
                  <a:cubicBezTo>
                    <a:pt x="3" y="357"/>
                    <a:pt x="107" y="463"/>
                    <a:pt x="239" y="463"/>
                  </a:cubicBezTo>
                  <a:lnTo>
                    <a:pt x="2499" y="463"/>
                  </a:lnTo>
                  <a:lnTo>
                    <a:pt x="947" y="2189"/>
                  </a:lnTo>
                  <a:cubicBezTo>
                    <a:pt x="923" y="2216"/>
                    <a:pt x="903" y="2246"/>
                    <a:pt x="887" y="2278"/>
                  </a:cubicBezTo>
                  <a:cubicBezTo>
                    <a:pt x="872" y="2309"/>
                    <a:pt x="865" y="2342"/>
                    <a:pt x="865" y="2376"/>
                  </a:cubicBezTo>
                  <a:cubicBezTo>
                    <a:pt x="863" y="2440"/>
                    <a:pt x="885" y="2502"/>
                    <a:pt x="927" y="2551"/>
                  </a:cubicBezTo>
                  <a:cubicBezTo>
                    <a:pt x="965" y="2596"/>
                    <a:pt x="1021" y="2621"/>
                    <a:pt x="1081" y="2621"/>
                  </a:cubicBezTo>
                  <a:cubicBezTo>
                    <a:pt x="1083" y="2621"/>
                    <a:pt x="1084" y="2621"/>
                    <a:pt x="1086" y="2621"/>
                  </a:cubicBezTo>
                  <a:cubicBezTo>
                    <a:pt x="1126" y="2619"/>
                    <a:pt x="1168" y="2613"/>
                    <a:pt x="1207" y="2603"/>
                  </a:cubicBezTo>
                  <a:cubicBezTo>
                    <a:pt x="1256" y="2593"/>
                    <a:pt x="1308" y="2583"/>
                    <a:pt x="1362" y="2575"/>
                  </a:cubicBezTo>
                  <a:cubicBezTo>
                    <a:pt x="1419" y="2566"/>
                    <a:pt x="1475" y="2563"/>
                    <a:pt x="1533" y="2563"/>
                  </a:cubicBezTo>
                  <a:cubicBezTo>
                    <a:pt x="1762" y="2563"/>
                    <a:pt x="1987" y="2612"/>
                    <a:pt x="2195" y="2705"/>
                  </a:cubicBezTo>
                  <a:cubicBezTo>
                    <a:pt x="2408" y="2798"/>
                    <a:pt x="2591" y="2947"/>
                    <a:pt x="2725" y="3136"/>
                  </a:cubicBezTo>
                  <a:cubicBezTo>
                    <a:pt x="2864" y="3329"/>
                    <a:pt x="2933" y="3583"/>
                    <a:pt x="2933" y="3897"/>
                  </a:cubicBezTo>
                  <a:cubicBezTo>
                    <a:pt x="2933" y="4174"/>
                    <a:pt x="2866" y="4419"/>
                    <a:pt x="2732" y="4633"/>
                  </a:cubicBezTo>
                  <a:cubicBezTo>
                    <a:pt x="2605" y="4843"/>
                    <a:pt x="2424" y="5015"/>
                    <a:pt x="2208" y="5133"/>
                  </a:cubicBezTo>
                  <a:cubicBezTo>
                    <a:pt x="1991" y="5253"/>
                    <a:pt x="1750" y="5312"/>
                    <a:pt x="1484" y="5312"/>
                  </a:cubicBezTo>
                  <a:cubicBezTo>
                    <a:pt x="1283" y="5312"/>
                    <a:pt x="1102" y="5281"/>
                    <a:pt x="943" y="5218"/>
                  </a:cubicBezTo>
                  <a:cubicBezTo>
                    <a:pt x="790" y="5160"/>
                    <a:pt x="651" y="5067"/>
                    <a:pt x="540" y="4946"/>
                  </a:cubicBezTo>
                  <a:cubicBezTo>
                    <a:pt x="508" y="4915"/>
                    <a:pt x="471" y="4890"/>
                    <a:pt x="430" y="4872"/>
                  </a:cubicBezTo>
                  <a:cubicBezTo>
                    <a:pt x="403" y="4863"/>
                    <a:pt x="374" y="4857"/>
                    <a:pt x="345" y="4857"/>
                  </a:cubicBezTo>
                  <a:cubicBezTo>
                    <a:pt x="342" y="4857"/>
                    <a:pt x="340" y="4857"/>
                    <a:pt x="337" y="4857"/>
                  </a:cubicBezTo>
                  <a:cubicBezTo>
                    <a:pt x="336" y="4857"/>
                    <a:pt x="334" y="4857"/>
                    <a:pt x="333" y="4857"/>
                  </a:cubicBezTo>
                  <a:cubicBezTo>
                    <a:pt x="265" y="4857"/>
                    <a:pt x="202" y="4889"/>
                    <a:pt x="162" y="4943"/>
                  </a:cubicBezTo>
                  <a:cubicBezTo>
                    <a:pt x="118" y="4993"/>
                    <a:pt x="94" y="5059"/>
                    <a:pt x="92" y="5126"/>
                  </a:cubicBezTo>
                  <a:cubicBezTo>
                    <a:pt x="92" y="5160"/>
                    <a:pt x="101" y="5193"/>
                    <a:pt x="116" y="5223"/>
                  </a:cubicBezTo>
                  <a:cubicBezTo>
                    <a:pt x="139" y="5262"/>
                    <a:pt x="169" y="5296"/>
                    <a:pt x="206" y="5321"/>
                  </a:cubicBezTo>
                  <a:cubicBezTo>
                    <a:pt x="368" y="5473"/>
                    <a:pt x="561" y="5589"/>
                    <a:pt x="772" y="5663"/>
                  </a:cubicBezTo>
                  <a:cubicBezTo>
                    <a:pt x="985" y="5739"/>
                    <a:pt x="1208" y="5776"/>
                    <a:pt x="1435" y="5776"/>
                  </a:cubicBezTo>
                  <a:cubicBezTo>
                    <a:pt x="1803" y="5776"/>
                    <a:pt x="2139" y="5698"/>
                    <a:pt x="2440" y="5541"/>
                  </a:cubicBezTo>
                  <a:cubicBezTo>
                    <a:pt x="2735" y="5388"/>
                    <a:pt x="2983" y="5160"/>
                    <a:pt x="3160" y="4877"/>
                  </a:cubicBezTo>
                  <a:cubicBezTo>
                    <a:pt x="3338" y="4593"/>
                    <a:pt x="3427" y="4261"/>
                    <a:pt x="3427" y="3881"/>
                  </a:cubicBezTo>
                  <a:cubicBezTo>
                    <a:pt x="3427" y="3496"/>
                    <a:pt x="3346" y="3170"/>
                    <a:pt x="3184" y="2908"/>
                  </a:cubicBezTo>
                  <a:cubicBezTo>
                    <a:pt x="3028" y="2652"/>
                    <a:pt x="2806" y="2443"/>
                    <a:pt x="2541" y="2303"/>
                  </a:cubicBezTo>
                  <a:cubicBezTo>
                    <a:pt x="2284" y="2163"/>
                    <a:pt x="1995" y="2091"/>
                    <a:pt x="1702" y="2091"/>
                  </a:cubicBezTo>
                  <a:cubicBezTo>
                    <a:pt x="1687" y="2091"/>
                    <a:pt x="1672" y="2092"/>
                    <a:pt x="1657" y="2093"/>
                  </a:cubicBezTo>
                  <a:lnTo>
                    <a:pt x="1657" y="2093"/>
                  </a:lnTo>
                  <a:lnTo>
                    <a:pt x="3142" y="432"/>
                  </a:lnTo>
                  <a:cubicBezTo>
                    <a:pt x="3169" y="407"/>
                    <a:pt x="3189" y="378"/>
                    <a:pt x="3204" y="346"/>
                  </a:cubicBezTo>
                  <a:cubicBezTo>
                    <a:pt x="3217" y="316"/>
                    <a:pt x="3224" y="284"/>
                    <a:pt x="3224" y="253"/>
                  </a:cubicBezTo>
                  <a:cubicBezTo>
                    <a:pt x="3223" y="192"/>
                    <a:pt x="3204" y="134"/>
                    <a:pt x="3171" y="85"/>
                  </a:cubicBezTo>
                  <a:cubicBezTo>
                    <a:pt x="3136" y="28"/>
                    <a:pt x="3069" y="1"/>
                    <a:pt x="2972" y="1"/>
                  </a:cubicBezTo>
                  <a:lnTo>
                    <a:pt x="237" y="1"/>
                  </a:lnTo>
                  <a:cubicBezTo>
                    <a:pt x="234" y="1"/>
                    <a:pt x="231" y="0"/>
                    <a:pt x="228"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4"/>
            <p:cNvSpPr/>
            <p:nvPr/>
          </p:nvSpPr>
          <p:spPr>
            <a:xfrm>
              <a:off x="5699700" y="5169275"/>
              <a:ext cx="89375" cy="148150"/>
            </a:xfrm>
            <a:custGeom>
              <a:rect b="b" l="l" r="r" t="t"/>
              <a:pathLst>
                <a:path extrusionOk="0" h="5926" w="3575">
                  <a:moveTo>
                    <a:pt x="307" y="150"/>
                  </a:moveTo>
                  <a:cubicBezTo>
                    <a:pt x="309" y="150"/>
                    <a:pt x="310" y="150"/>
                    <a:pt x="312" y="150"/>
                  </a:cubicBezTo>
                  <a:lnTo>
                    <a:pt x="3044" y="150"/>
                  </a:lnTo>
                  <a:cubicBezTo>
                    <a:pt x="3150" y="150"/>
                    <a:pt x="3172" y="188"/>
                    <a:pt x="3181" y="200"/>
                  </a:cubicBezTo>
                  <a:cubicBezTo>
                    <a:pt x="3206" y="238"/>
                    <a:pt x="3220" y="282"/>
                    <a:pt x="3223" y="329"/>
                  </a:cubicBezTo>
                  <a:cubicBezTo>
                    <a:pt x="3223" y="350"/>
                    <a:pt x="3218" y="372"/>
                    <a:pt x="3209" y="392"/>
                  </a:cubicBezTo>
                  <a:cubicBezTo>
                    <a:pt x="3196" y="417"/>
                    <a:pt x="3180" y="440"/>
                    <a:pt x="3160" y="459"/>
                  </a:cubicBezTo>
                  <a:lnTo>
                    <a:pt x="1695" y="2098"/>
                  </a:lnTo>
                  <a:cubicBezTo>
                    <a:pt x="1640" y="2104"/>
                    <a:pt x="1586" y="2113"/>
                    <a:pt x="1532" y="2124"/>
                  </a:cubicBezTo>
                  <a:cubicBezTo>
                    <a:pt x="1398" y="2151"/>
                    <a:pt x="1357" y="2172"/>
                    <a:pt x="1333" y="2196"/>
                  </a:cubicBezTo>
                  <a:cubicBezTo>
                    <a:pt x="1299" y="2230"/>
                    <a:pt x="1306" y="2287"/>
                    <a:pt x="1348" y="2312"/>
                  </a:cubicBezTo>
                  <a:lnTo>
                    <a:pt x="1527" y="2418"/>
                  </a:lnTo>
                  <a:cubicBezTo>
                    <a:pt x="1539" y="2425"/>
                    <a:pt x="1551" y="2428"/>
                    <a:pt x="1564" y="2428"/>
                  </a:cubicBezTo>
                  <a:cubicBezTo>
                    <a:pt x="1584" y="2428"/>
                    <a:pt x="1604" y="2419"/>
                    <a:pt x="1619" y="2403"/>
                  </a:cubicBezTo>
                  <a:lnTo>
                    <a:pt x="1764" y="2240"/>
                  </a:lnTo>
                  <a:lnTo>
                    <a:pt x="1775" y="2240"/>
                  </a:lnTo>
                  <a:cubicBezTo>
                    <a:pt x="2055" y="2241"/>
                    <a:pt x="2331" y="2311"/>
                    <a:pt x="2579" y="2444"/>
                  </a:cubicBezTo>
                  <a:cubicBezTo>
                    <a:pt x="2832" y="2578"/>
                    <a:pt x="3045" y="2779"/>
                    <a:pt x="3194" y="3023"/>
                  </a:cubicBezTo>
                  <a:cubicBezTo>
                    <a:pt x="3348" y="3274"/>
                    <a:pt x="3427" y="3588"/>
                    <a:pt x="3427" y="3957"/>
                  </a:cubicBezTo>
                  <a:cubicBezTo>
                    <a:pt x="3427" y="4321"/>
                    <a:pt x="3340" y="4643"/>
                    <a:pt x="3170" y="4914"/>
                  </a:cubicBezTo>
                  <a:cubicBezTo>
                    <a:pt x="3000" y="5185"/>
                    <a:pt x="2761" y="5405"/>
                    <a:pt x="2478" y="5552"/>
                  </a:cubicBezTo>
                  <a:cubicBezTo>
                    <a:pt x="2189" y="5702"/>
                    <a:pt x="1862" y="5779"/>
                    <a:pt x="1507" y="5779"/>
                  </a:cubicBezTo>
                  <a:cubicBezTo>
                    <a:pt x="1290" y="5779"/>
                    <a:pt x="1073" y="5741"/>
                    <a:pt x="869" y="5668"/>
                  </a:cubicBezTo>
                  <a:cubicBezTo>
                    <a:pt x="666" y="5598"/>
                    <a:pt x="479" y="5486"/>
                    <a:pt x="323" y="5338"/>
                  </a:cubicBezTo>
                  <a:cubicBezTo>
                    <a:pt x="295" y="5319"/>
                    <a:pt x="273" y="5294"/>
                    <a:pt x="255" y="5266"/>
                  </a:cubicBezTo>
                  <a:cubicBezTo>
                    <a:pt x="245" y="5246"/>
                    <a:pt x="240" y="5223"/>
                    <a:pt x="240" y="5202"/>
                  </a:cubicBezTo>
                  <a:cubicBezTo>
                    <a:pt x="240" y="5150"/>
                    <a:pt x="259" y="5102"/>
                    <a:pt x="291" y="5064"/>
                  </a:cubicBezTo>
                  <a:cubicBezTo>
                    <a:pt x="318" y="5028"/>
                    <a:pt x="361" y="5006"/>
                    <a:pt x="405" y="5006"/>
                  </a:cubicBezTo>
                  <a:cubicBezTo>
                    <a:pt x="406" y="5006"/>
                    <a:pt x="407" y="5006"/>
                    <a:pt x="409" y="5006"/>
                  </a:cubicBezTo>
                  <a:lnTo>
                    <a:pt x="410" y="5006"/>
                  </a:lnTo>
                  <a:cubicBezTo>
                    <a:pt x="433" y="5006"/>
                    <a:pt x="457" y="5011"/>
                    <a:pt x="478" y="5019"/>
                  </a:cubicBezTo>
                  <a:cubicBezTo>
                    <a:pt x="508" y="5032"/>
                    <a:pt x="536" y="5051"/>
                    <a:pt x="560" y="5073"/>
                  </a:cubicBezTo>
                  <a:cubicBezTo>
                    <a:pt x="678" y="5202"/>
                    <a:pt x="826" y="5301"/>
                    <a:pt x="990" y="5364"/>
                  </a:cubicBezTo>
                  <a:cubicBezTo>
                    <a:pt x="1156" y="5430"/>
                    <a:pt x="1348" y="5463"/>
                    <a:pt x="1557" y="5463"/>
                  </a:cubicBezTo>
                  <a:cubicBezTo>
                    <a:pt x="1833" y="5463"/>
                    <a:pt x="2089" y="5399"/>
                    <a:pt x="2316" y="5274"/>
                  </a:cubicBezTo>
                  <a:cubicBezTo>
                    <a:pt x="2543" y="5149"/>
                    <a:pt x="2734" y="4969"/>
                    <a:pt x="2869" y="4748"/>
                  </a:cubicBezTo>
                  <a:cubicBezTo>
                    <a:pt x="3008" y="4524"/>
                    <a:pt x="3079" y="4263"/>
                    <a:pt x="3079" y="3973"/>
                  </a:cubicBezTo>
                  <a:cubicBezTo>
                    <a:pt x="3079" y="3643"/>
                    <a:pt x="3005" y="3374"/>
                    <a:pt x="2857" y="3169"/>
                  </a:cubicBezTo>
                  <a:cubicBezTo>
                    <a:pt x="2716" y="2969"/>
                    <a:pt x="2523" y="2813"/>
                    <a:pt x="2299" y="2713"/>
                  </a:cubicBezTo>
                  <a:cubicBezTo>
                    <a:pt x="2081" y="2616"/>
                    <a:pt x="1845" y="2565"/>
                    <a:pt x="1605" y="2565"/>
                  </a:cubicBezTo>
                  <a:cubicBezTo>
                    <a:pt x="1545" y="2565"/>
                    <a:pt x="1484" y="2569"/>
                    <a:pt x="1424" y="2578"/>
                  </a:cubicBezTo>
                  <a:cubicBezTo>
                    <a:pt x="1368" y="2586"/>
                    <a:pt x="1315" y="2596"/>
                    <a:pt x="1264" y="2607"/>
                  </a:cubicBezTo>
                  <a:cubicBezTo>
                    <a:pt x="1219" y="2617"/>
                    <a:pt x="1185" y="2622"/>
                    <a:pt x="1157" y="2622"/>
                  </a:cubicBezTo>
                  <a:cubicBezTo>
                    <a:pt x="1110" y="2622"/>
                    <a:pt x="1081" y="2608"/>
                    <a:pt x="1054" y="2578"/>
                  </a:cubicBezTo>
                  <a:cubicBezTo>
                    <a:pt x="1024" y="2543"/>
                    <a:pt x="1009" y="2497"/>
                    <a:pt x="1011" y="2452"/>
                  </a:cubicBezTo>
                  <a:cubicBezTo>
                    <a:pt x="1011" y="2429"/>
                    <a:pt x="1015" y="2407"/>
                    <a:pt x="1024" y="2386"/>
                  </a:cubicBezTo>
                  <a:cubicBezTo>
                    <a:pt x="1038" y="2360"/>
                    <a:pt x="1054" y="2336"/>
                    <a:pt x="1074" y="2313"/>
                  </a:cubicBezTo>
                  <a:lnTo>
                    <a:pt x="2602" y="612"/>
                  </a:lnTo>
                  <a:lnTo>
                    <a:pt x="2776" y="612"/>
                  </a:lnTo>
                  <a:cubicBezTo>
                    <a:pt x="2836" y="612"/>
                    <a:pt x="2870" y="547"/>
                    <a:pt x="2837" y="498"/>
                  </a:cubicBezTo>
                  <a:lnTo>
                    <a:pt x="2747" y="368"/>
                  </a:lnTo>
                  <a:cubicBezTo>
                    <a:pt x="2735" y="349"/>
                    <a:pt x="2715" y="336"/>
                    <a:pt x="2692" y="335"/>
                  </a:cubicBezTo>
                  <a:cubicBezTo>
                    <a:pt x="2669" y="335"/>
                    <a:pt x="2648" y="344"/>
                    <a:pt x="2633" y="359"/>
                  </a:cubicBezTo>
                  <a:lnTo>
                    <a:pt x="2538" y="465"/>
                  </a:lnTo>
                  <a:lnTo>
                    <a:pt x="312" y="465"/>
                  </a:lnTo>
                  <a:cubicBezTo>
                    <a:pt x="310" y="465"/>
                    <a:pt x="309" y="465"/>
                    <a:pt x="307" y="465"/>
                  </a:cubicBezTo>
                  <a:cubicBezTo>
                    <a:pt x="266" y="465"/>
                    <a:pt x="226" y="449"/>
                    <a:pt x="197" y="418"/>
                  </a:cubicBezTo>
                  <a:cubicBezTo>
                    <a:pt x="165" y="388"/>
                    <a:pt x="149" y="346"/>
                    <a:pt x="149" y="304"/>
                  </a:cubicBezTo>
                  <a:cubicBezTo>
                    <a:pt x="148" y="262"/>
                    <a:pt x="165" y="223"/>
                    <a:pt x="196" y="195"/>
                  </a:cubicBezTo>
                  <a:cubicBezTo>
                    <a:pt x="226" y="166"/>
                    <a:pt x="266" y="150"/>
                    <a:pt x="307" y="150"/>
                  </a:cubicBezTo>
                  <a:close/>
                  <a:moveTo>
                    <a:pt x="307" y="1"/>
                  </a:moveTo>
                  <a:cubicBezTo>
                    <a:pt x="228" y="1"/>
                    <a:pt x="152" y="31"/>
                    <a:pt x="95" y="87"/>
                  </a:cubicBezTo>
                  <a:cubicBezTo>
                    <a:pt x="34" y="142"/>
                    <a:pt x="0" y="220"/>
                    <a:pt x="3" y="302"/>
                  </a:cubicBezTo>
                  <a:cubicBezTo>
                    <a:pt x="1" y="474"/>
                    <a:pt x="140" y="612"/>
                    <a:pt x="312" y="612"/>
                  </a:cubicBezTo>
                  <a:lnTo>
                    <a:pt x="2407" y="612"/>
                  </a:lnTo>
                  <a:lnTo>
                    <a:pt x="965" y="2216"/>
                  </a:lnTo>
                  <a:cubicBezTo>
                    <a:pt x="937" y="2248"/>
                    <a:pt x="913" y="2283"/>
                    <a:pt x="894" y="2320"/>
                  </a:cubicBezTo>
                  <a:cubicBezTo>
                    <a:pt x="874" y="2361"/>
                    <a:pt x="865" y="2405"/>
                    <a:pt x="865" y="2451"/>
                  </a:cubicBezTo>
                  <a:cubicBezTo>
                    <a:pt x="863" y="2533"/>
                    <a:pt x="892" y="2612"/>
                    <a:pt x="946" y="2674"/>
                  </a:cubicBezTo>
                  <a:cubicBezTo>
                    <a:pt x="997" y="2735"/>
                    <a:pt x="1072" y="2769"/>
                    <a:pt x="1150" y="2769"/>
                  </a:cubicBezTo>
                  <a:cubicBezTo>
                    <a:pt x="1153" y="2769"/>
                    <a:pt x="1156" y="2769"/>
                    <a:pt x="1159" y="2768"/>
                  </a:cubicBezTo>
                  <a:cubicBezTo>
                    <a:pt x="1206" y="2767"/>
                    <a:pt x="1251" y="2762"/>
                    <a:pt x="1296" y="2751"/>
                  </a:cubicBezTo>
                  <a:cubicBezTo>
                    <a:pt x="1344" y="2741"/>
                    <a:pt x="1393" y="2731"/>
                    <a:pt x="1446" y="2723"/>
                  </a:cubicBezTo>
                  <a:cubicBezTo>
                    <a:pt x="1499" y="2716"/>
                    <a:pt x="1553" y="2712"/>
                    <a:pt x="1606" y="2712"/>
                  </a:cubicBezTo>
                  <a:cubicBezTo>
                    <a:pt x="1825" y="2712"/>
                    <a:pt x="2040" y="2758"/>
                    <a:pt x="2239" y="2848"/>
                  </a:cubicBezTo>
                  <a:cubicBezTo>
                    <a:pt x="2440" y="2936"/>
                    <a:pt x="2613" y="3077"/>
                    <a:pt x="2739" y="3255"/>
                  </a:cubicBezTo>
                  <a:cubicBezTo>
                    <a:pt x="2867" y="3434"/>
                    <a:pt x="2933" y="3675"/>
                    <a:pt x="2933" y="3973"/>
                  </a:cubicBezTo>
                  <a:cubicBezTo>
                    <a:pt x="2933" y="4234"/>
                    <a:pt x="2869" y="4469"/>
                    <a:pt x="2744" y="4670"/>
                  </a:cubicBezTo>
                  <a:cubicBezTo>
                    <a:pt x="2621" y="4869"/>
                    <a:pt x="2450" y="5033"/>
                    <a:pt x="2246" y="5145"/>
                  </a:cubicBezTo>
                  <a:cubicBezTo>
                    <a:pt x="2040" y="5257"/>
                    <a:pt x="1809" y="5315"/>
                    <a:pt x="1557" y="5315"/>
                  </a:cubicBezTo>
                  <a:cubicBezTo>
                    <a:pt x="1366" y="5315"/>
                    <a:pt x="1193" y="5285"/>
                    <a:pt x="1043" y="5226"/>
                  </a:cubicBezTo>
                  <a:cubicBezTo>
                    <a:pt x="897" y="5170"/>
                    <a:pt x="767" y="5082"/>
                    <a:pt x="662" y="4967"/>
                  </a:cubicBezTo>
                  <a:cubicBezTo>
                    <a:pt x="623" y="4931"/>
                    <a:pt x="578" y="4901"/>
                    <a:pt x="528" y="4880"/>
                  </a:cubicBezTo>
                  <a:cubicBezTo>
                    <a:pt x="492" y="4866"/>
                    <a:pt x="454" y="4859"/>
                    <a:pt x="416" y="4859"/>
                  </a:cubicBezTo>
                  <a:cubicBezTo>
                    <a:pt x="326" y="4859"/>
                    <a:pt x="238" y="4899"/>
                    <a:pt x="178" y="4972"/>
                  </a:cubicBezTo>
                  <a:cubicBezTo>
                    <a:pt x="122" y="5035"/>
                    <a:pt x="92" y="5117"/>
                    <a:pt x="92" y="5202"/>
                  </a:cubicBezTo>
                  <a:cubicBezTo>
                    <a:pt x="92" y="5246"/>
                    <a:pt x="104" y="5291"/>
                    <a:pt x="124" y="5332"/>
                  </a:cubicBezTo>
                  <a:cubicBezTo>
                    <a:pt x="149" y="5378"/>
                    <a:pt x="186" y="5420"/>
                    <a:pt x="228" y="5450"/>
                  </a:cubicBezTo>
                  <a:cubicBezTo>
                    <a:pt x="399" y="5609"/>
                    <a:pt x="600" y="5731"/>
                    <a:pt x="820" y="5807"/>
                  </a:cubicBezTo>
                  <a:cubicBezTo>
                    <a:pt x="1040" y="5885"/>
                    <a:pt x="1274" y="5926"/>
                    <a:pt x="1508" y="5926"/>
                  </a:cubicBezTo>
                  <a:cubicBezTo>
                    <a:pt x="1888" y="5926"/>
                    <a:pt x="2238" y="5844"/>
                    <a:pt x="2547" y="5680"/>
                  </a:cubicBezTo>
                  <a:cubicBezTo>
                    <a:pt x="2853" y="5522"/>
                    <a:pt x="3112" y="5284"/>
                    <a:pt x="3295" y="4991"/>
                  </a:cubicBezTo>
                  <a:cubicBezTo>
                    <a:pt x="3480" y="4696"/>
                    <a:pt x="3575" y="4347"/>
                    <a:pt x="3575" y="3955"/>
                  </a:cubicBezTo>
                  <a:cubicBezTo>
                    <a:pt x="3575" y="3558"/>
                    <a:pt x="3489" y="3217"/>
                    <a:pt x="3320" y="2944"/>
                  </a:cubicBezTo>
                  <a:cubicBezTo>
                    <a:pt x="3157" y="2676"/>
                    <a:pt x="2925" y="2458"/>
                    <a:pt x="2649" y="2312"/>
                  </a:cubicBezTo>
                  <a:cubicBezTo>
                    <a:pt x="2416" y="2186"/>
                    <a:pt x="2157" y="2113"/>
                    <a:pt x="1894" y="2095"/>
                  </a:cubicBezTo>
                  <a:lnTo>
                    <a:pt x="3268" y="558"/>
                  </a:lnTo>
                  <a:cubicBezTo>
                    <a:pt x="3300" y="527"/>
                    <a:pt x="3325" y="490"/>
                    <a:pt x="3344" y="451"/>
                  </a:cubicBezTo>
                  <a:cubicBezTo>
                    <a:pt x="3363" y="412"/>
                    <a:pt x="3372" y="369"/>
                    <a:pt x="3372" y="326"/>
                  </a:cubicBezTo>
                  <a:cubicBezTo>
                    <a:pt x="3370" y="253"/>
                    <a:pt x="3348" y="183"/>
                    <a:pt x="3307" y="122"/>
                  </a:cubicBezTo>
                  <a:cubicBezTo>
                    <a:pt x="3258" y="41"/>
                    <a:pt x="3170" y="1"/>
                    <a:pt x="3045" y="1"/>
                  </a:cubicBezTo>
                  <a:lnTo>
                    <a:pt x="312" y="1"/>
                  </a:lnTo>
                  <a:cubicBezTo>
                    <a:pt x="310" y="1"/>
                    <a:pt x="308" y="1"/>
                    <a:pt x="3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4"/>
            <p:cNvSpPr/>
            <p:nvPr/>
          </p:nvSpPr>
          <p:spPr>
            <a:xfrm>
              <a:off x="5830500" y="5169100"/>
              <a:ext cx="98725" cy="146500"/>
            </a:xfrm>
            <a:custGeom>
              <a:rect b="b" l="l" r="r" t="t"/>
              <a:pathLst>
                <a:path extrusionOk="0" h="5860" w="3949">
                  <a:moveTo>
                    <a:pt x="1970" y="496"/>
                  </a:moveTo>
                  <a:cubicBezTo>
                    <a:pt x="2290" y="497"/>
                    <a:pt x="2557" y="597"/>
                    <a:pt x="2772" y="797"/>
                  </a:cubicBezTo>
                  <a:cubicBezTo>
                    <a:pt x="2986" y="999"/>
                    <a:pt x="3149" y="1283"/>
                    <a:pt x="3260" y="1648"/>
                  </a:cubicBezTo>
                  <a:cubicBezTo>
                    <a:pt x="3371" y="2014"/>
                    <a:pt x="3426" y="2441"/>
                    <a:pt x="3426" y="2929"/>
                  </a:cubicBezTo>
                  <a:cubicBezTo>
                    <a:pt x="3426" y="3412"/>
                    <a:pt x="3371" y="3837"/>
                    <a:pt x="3260" y="4204"/>
                  </a:cubicBezTo>
                  <a:cubicBezTo>
                    <a:pt x="3149" y="4570"/>
                    <a:pt x="2985" y="4852"/>
                    <a:pt x="2772" y="5054"/>
                  </a:cubicBezTo>
                  <a:cubicBezTo>
                    <a:pt x="2557" y="5254"/>
                    <a:pt x="2290" y="5355"/>
                    <a:pt x="1970" y="5355"/>
                  </a:cubicBezTo>
                  <a:cubicBezTo>
                    <a:pt x="1655" y="5355"/>
                    <a:pt x="1390" y="5254"/>
                    <a:pt x="1177" y="5054"/>
                  </a:cubicBezTo>
                  <a:cubicBezTo>
                    <a:pt x="963" y="4852"/>
                    <a:pt x="799" y="4570"/>
                    <a:pt x="688" y="4204"/>
                  </a:cubicBezTo>
                  <a:cubicBezTo>
                    <a:pt x="577" y="3837"/>
                    <a:pt x="521" y="3413"/>
                    <a:pt x="521" y="2929"/>
                  </a:cubicBezTo>
                  <a:cubicBezTo>
                    <a:pt x="521" y="2441"/>
                    <a:pt x="577" y="2015"/>
                    <a:pt x="688" y="1648"/>
                  </a:cubicBezTo>
                  <a:cubicBezTo>
                    <a:pt x="800" y="1283"/>
                    <a:pt x="963" y="999"/>
                    <a:pt x="1177" y="797"/>
                  </a:cubicBezTo>
                  <a:cubicBezTo>
                    <a:pt x="1391" y="597"/>
                    <a:pt x="1656" y="496"/>
                    <a:pt x="1970" y="496"/>
                  </a:cubicBezTo>
                  <a:close/>
                  <a:moveTo>
                    <a:pt x="1970" y="0"/>
                  </a:moveTo>
                  <a:cubicBezTo>
                    <a:pt x="1536" y="0"/>
                    <a:pt x="1173" y="129"/>
                    <a:pt x="879" y="387"/>
                  </a:cubicBezTo>
                  <a:cubicBezTo>
                    <a:pt x="587" y="645"/>
                    <a:pt x="366" y="995"/>
                    <a:pt x="220" y="1436"/>
                  </a:cubicBezTo>
                  <a:cubicBezTo>
                    <a:pt x="74" y="1879"/>
                    <a:pt x="1" y="2376"/>
                    <a:pt x="1" y="2929"/>
                  </a:cubicBezTo>
                  <a:cubicBezTo>
                    <a:pt x="1" y="3478"/>
                    <a:pt x="74" y="3973"/>
                    <a:pt x="220" y="4415"/>
                  </a:cubicBezTo>
                  <a:cubicBezTo>
                    <a:pt x="367" y="4857"/>
                    <a:pt x="587" y="5208"/>
                    <a:pt x="879" y="5469"/>
                  </a:cubicBezTo>
                  <a:cubicBezTo>
                    <a:pt x="1173" y="5728"/>
                    <a:pt x="1536" y="5859"/>
                    <a:pt x="1970" y="5859"/>
                  </a:cubicBezTo>
                  <a:cubicBezTo>
                    <a:pt x="2415" y="5859"/>
                    <a:pt x="2782" y="5728"/>
                    <a:pt x="3073" y="5469"/>
                  </a:cubicBezTo>
                  <a:cubicBezTo>
                    <a:pt x="3363" y="5208"/>
                    <a:pt x="3581" y="4857"/>
                    <a:pt x="3729" y="4415"/>
                  </a:cubicBezTo>
                  <a:cubicBezTo>
                    <a:pt x="3875" y="3973"/>
                    <a:pt x="3948" y="3478"/>
                    <a:pt x="3948" y="2929"/>
                  </a:cubicBezTo>
                  <a:cubicBezTo>
                    <a:pt x="3948" y="2377"/>
                    <a:pt x="3875" y="1879"/>
                    <a:pt x="3729" y="1436"/>
                  </a:cubicBezTo>
                  <a:cubicBezTo>
                    <a:pt x="3583" y="995"/>
                    <a:pt x="3364" y="646"/>
                    <a:pt x="3073" y="387"/>
                  </a:cubicBezTo>
                  <a:cubicBezTo>
                    <a:pt x="2782" y="130"/>
                    <a:pt x="2415" y="0"/>
                    <a:pt x="1970" y="0"/>
                  </a:cubicBezTo>
                  <a:close/>
                </a:path>
              </a:pathLst>
            </a:custGeom>
            <a:solidFill>
              <a:srgbClr val="3D5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4"/>
            <p:cNvSpPr/>
            <p:nvPr/>
          </p:nvSpPr>
          <p:spPr>
            <a:xfrm>
              <a:off x="5828675" y="5167275"/>
              <a:ext cx="102375" cy="150150"/>
            </a:xfrm>
            <a:custGeom>
              <a:rect b="b" l="l" r="r" t="t"/>
              <a:pathLst>
                <a:path extrusionOk="0" h="6006" w="4095">
                  <a:moveTo>
                    <a:pt x="2043" y="643"/>
                  </a:moveTo>
                  <a:cubicBezTo>
                    <a:pt x="2342" y="643"/>
                    <a:pt x="2595" y="738"/>
                    <a:pt x="2794" y="924"/>
                  </a:cubicBezTo>
                  <a:cubicBezTo>
                    <a:pt x="2997" y="1116"/>
                    <a:pt x="3155" y="1392"/>
                    <a:pt x="3262" y="1743"/>
                  </a:cubicBezTo>
                  <a:cubicBezTo>
                    <a:pt x="3371" y="2101"/>
                    <a:pt x="3426" y="2524"/>
                    <a:pt x="3426" y="3002"/>
                  </a:cubicBezTo>
                  <a:cubicBezTo>
                    <a:pt x="3426" y="3476"/>
                    <a:pt x="3371" y="3897"/>
                    <a:pt x="3262" y="4256"/>
                  </a:cubicBezTo>
                  <a:cubicBezTo>
                    <a:pt x="3155" y="4607"/>
                    <a:pt x="2997" y="4882"/>
                    <a:pt x="2794" y="5073"/>
                  </a:cubicBezTo>
                  <a:cubicBezTo>
                    <a:pt x="2595" y="5259"/>
                    <a:pt x="2342" y="5354"/>
                    <a:pt x="2043" y="5354"/>
                  </a:cubicBezTo>
                  <a:cubicBezTo>
                    <a:pt x="1745" y="5354"/>
                    <a:pt x="1505" y="5264"/>
                    <a:pt x="1300" y="5073"/>
                  </a:cubicBezTo>
                  <a:cubicBezTo>
                    <a:pt x="1096" y="4882"/>
                    <a:pt x="938" y="4607"/>
                    <a:pt x="831" y="4256"/>
                  </a:cubicBezTo>
                  <a:cubicBezTo>
                    <a:pt x="723" y="3897"/>
                    <a:pt x="669" y="3475"/>
                    <a:pt x="669" y="3002"/>
                  </a:cubicBezTo>
                  <a:cubicBezTo>
                    <a:pt x="669" y="2524"/>
                    <a:pt x="723" y="2101"/>
                    <a:pt x="831" y="1743"/>
                  </a:cubicBezTo>
                  <a:cubicBezTo>
                    <a:pt x="937" y="1392"/>
                    <a:pt x="1096" y="1116"/>
                    <a:pt x="1300" y="924"/>
                  </a:cubicBezTo>
                  <a:cubicBezTo>
                    <a:pt x="1500" y="738"/>
                    <a:pt x="1749" y="643"/>
                    <a:pt x="2043" y="643"/>
                  </a:cubicBezTo>
                  <a:close/>
                  <a:moveTo>
                    <a:pt x="2043" y="496"/>
                  </a:moveTo>
                  <a:cubicBezTo>
                    <a:pt x="1710" y="496"/>
                    <a:pt x="1426" y="604"/>
                    <a:pt x="1199" y="817"/>
                  </a:cubicBezTo>
                  <a:cubicBezTo>
                    <a:pt x="976" y="1027"/>
                    <a:pt x="805" y="1323"/>
                    <a:pt x="691" y="1700"/>
                  </a:cubicBezTo>
                  <a:cubicBezTo>
                    <a:pt x="578" y="2072"/>
                    <a:pt x="521" y="2509"/>
                    <a:pt x="521" y="3002"/>
                  </a:cubicBezTo>
                  <a:cubicBezTo>
                    <a:pt x="521" y="3490"/>
                    <a:pt x="578" y="3926"/>
                    <a:pt x="691" y="4297"/>
                  </a:cubicBezTo>
                  <a:cubicBezTo>
                    <a:pt x="805" y="4675"/>
                    <a:pt x="976" y="4972"/>
                    <a:pt x="1199" y="5180"/>
                  </a:cubicBezTo>
                  <a:cubicBezTo>
                    <a:pt x="1426" y="5393"/>
                    <a:pt x="1710" y="5501"/>
                    <a:pt x="2043" y="5501"/>
                  </a:cubicBezTo>
                  <a:cubicBezTo>
                    <a:pt x="2381" y="5501"/>
                    <a:pt x="2667" y="5393"/>
                    <a:pt x="2894" y="5180"/>
                  </a:cubicBezTo>
                  <a:cubicBezTo>
                    <a:pt x="3117" y="4970"/>
                    <a:pt x="3289" y="4674"/>
                    <a:pt x="3402" y="4297"/>
                  </a:cubicBezTo>
                  <a:cubicBezTo>
                    <a:pt x="3516" y="3926"/>
                    <a:pt x="3572" y="3491"/>
                    <a:pt x="3572" y="3002"/>
                  </a:cubicBezTo>
                  <a:cubicBezTo>
                    <a:pt x="3572" y="2509"/>
                    <a:pt x="3516" y="2072"/>
                    <a:pt x="3402" y="1700"/>
                  </a:cubicBezTo>
                  <a:cubicBezTo>
                    <a:pt x="3289" y="1324"/>
                    <a:pt x="3117" y="1027"/>
                    <a:pt x="2894" y="817"/>
                  </a:cubicBezTo>
                  <a:cubicBezTo>
                    <a:pt x="2667" y="604"/>
                    <a:pt x="2381" y="496"/>
                    <a:pt x="2043" y="496"/>
                  </a:cubicBezTo>
                  <a:close/>
                  <a:moveTo>
                    <a:pt x="2043" y="148"/>
                  </a:moveTo>
                  <a:cubicBezTo>
                    <a:pt x="2467" y="148"/>
                    <a:pt x="2821" y="271"/>
                    <a:pt x="3097" y="516"/>
                  </a:cubicBezTo>
                  <a:cubicBezTo>
                    <a:pt x="3376" y="763"/>
                    <a:pt x="3589" y="1105"/>
                    <a:pt x="3730" y="1533"/>
                  </a:cubicBezTo>
                  <a:cubicBezTo>
                    <a:pt x="3874" y="1966"/>
                    <a:pt x="3947" y="2460"/>
                    <a:pt x="3947" y="3002"/>
                  </a:cubicBezTo>
                  <a:cubicBezTo>
                    <a:pt x="3947" y="3541"/>
                    <a:pt x="3874" y="4032"/>
                    <a:pt x="3730" y="4465"/>
                  </a:cubicBezTo>
                  <a:cubicBezTo>
                    <a:pt x="3589" y="4892"/>
                    <a:pt x="3376" y="5236"/>
                    <a:pt x="3096" y="5487"/>
                  </a:cubicBezTo>
                  <a:cubicBezTo>
                    <a:pt x="2821" y="5733"/>
                    <a:pt x="2467" y="5858"/>
                    <a:pt x="2043" y="5858"/>
                  </a:cubicBezTo>
                  <a:cubicBezTo>
                    <a:pt x="1629" y="5858"/>
                    <a:pt x="1279" y="5733"/>
                    <a:pt x="1001" y="5486"/>
                  </a:cubicBezTo>
                  <a:cubicBezTo>
                    <a:pt x="720" y="5236"/>
                    <a:pt x="505" y="4892"/>
                    <a:pt x="364" y="4465"/>
                  </a:cubicBezTo>
                  <a:cubicBezTo>
                    <a:pt x="220" y="4031"/>
                    <a:pt x="148" y="3538"/>
                    <a:pt x="148" y="3002"/>
                  </a:cubicBezTo>
                  <a:cubicBezTo>
                    <a:pt x="148" y="2461"/>
                    <a:pt x="220" y="1966"/>
                    <a:pt x="364" y="1533"/>
                  </a:cubicBezTo>
                  <a:cubicBezTo>
                    <a:pt x="506" y="1106"/>
                    <a:pt x="720" y="763"/>
                    <a:pt x="1001" y="516"/>
                  </a:cubicBezTo>
                  <a:cubicBezTo>
                    <a:pt x="1279" y="271"/>
                    <a:pt x="1629" y="148"/>
                    <a:pt x="2043" y="148"/>
                  </a:cubicBezTo>
                  <a:close/>
                  <a:moveTo>
                    <a:pt x="2043" y="0"/>
                  </a:moveTo>
                  <a:cubicBezTo>
                    <a:pt x="1593" y="0"/>
                    <a:pt x="1210" y="136"/>
                    <a:pt x="904" y="405"/>
                  </a:cubicBezTo>
                  <a:cubicBezTo>
                    <a:pt x="603" y="670"/>
                    <a:pt x="374" y="1034"/>
                    <a:pt x="224" y="1487"/>
                  </a:cubicBezTo>
                  <a:cubicBezTo>
                    <a:pt x="75" y="1934"/>
                    <a:pt x="0" y="2445"/>
                    <a:pt x="0" y="3002"/>
                  </a:cubicBezTo>
                  <a:cubicBezTo>
                    <a:pt x="0" y="3556"/>
                    <a:pt x="75" y="4063"/>
                    <a:pt x="224" y="4511"/>
                  </a:cubicBezTo>
                  <a:cubicBezTo>
                    <a:pt x="374" y="4964"/>
                    <a:pt x="602" y="5328"/>
                    <a:pt x="904" y="5597"/>
                  </a:cubicBezTo>
                  <a:cubicBezTo>
                    <a:pt x="1210" y="5868"/>
                    <a:pt x="1593" y="6006"/>
                    <a:pt x="2043" y="6006"/>
                  </a:cubicBezTo>
                  <a:cubicBezTo>
                    <a:pt x="2504" y="6006"/>
                    <a:pt x="2891" y="5868"/>
                    <a:pt x="3194" y="5596"/>
                  </a:cubicBezTo>
                  <a:cubicBezTo>
                    <a:pt x="3492" y="5328"/>
                    <a:pt x="3720" y="4963"/>
                    <a:pt x="3870" y="4511"/>
                  </a:cubicBezTo>
                  <a:cubicBezTo>
                    <a:pt x="4019" y="4064"/>
                    <a:pt x="4094" y="3556"/>
                    <a:pt x="4094" y="3002"/>
                  </a:cubicBezTo>
                  <a:cubicBezTo>
                    <a:pt x="4094" y="2444"/>
                    <a:pt x="4019" y="1934"/>
                    <a:pt x="3870" y="1487"/>
                  </a:cubicBezTo>
                  <a:cubicBezTo>
                    <a:pt x="3720" y="1034"/>
                    <a:pt x="3493" y="670"/>
                    <a:pt x="3194" y="405"/>
                  </a:cubicBezTo>
                  <a:cubicBezTo>
                    <a:pt x="2891" y="136"/>
                    <a:pt x="2504" y="0"/>
                    <a:pt x="2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6" name="Google Shape;406;p34"/>
          <p:cNvPicPr preferRelativeResize="0"/>
          <p:nvPr/>
        </p:nvPicPr>
        <p:blipFill>
          <a:blip r:embed="rId3">
            <a:alphaModFix/>
          </a:blip>
          <a:stretch>
            <a:fillRect/>
          </a:stretch>
        </p:blipFill>
        <p:spPr>
          <a:xfrm>
            <a:off x="101900" y="908850"/>
            <a:ext cx="5273424" cy="3969150"/>
          </a:xfrm>
          <a:prstGeom prst="rect">
            <a:avLst/>
          </a:prstGeom>
          <a:noFill/>
          <a:ln>
            <a:noFill/>
          </a:ln>
        </p:spPr>
      </p:pic>
      <p:sp>
        <p:nvSpPr>
          <p:cNvPr id="407" name="Google Shape;407;p34"/>
          <p:cNvSpPr txBox="1"/>
          <p:nvPr>
            <p:ph idx="1" type="body"/>
          </p:nvPr>
        </p:nvSpPr>
        <p:spPr>
          <a:xfrm>
            <a:off x="206500" y="1378150"/>
            <a:ext cx="8201700" cy="1108800"/>
          </a:xfrm>
          <a:prstGeom prst="rect">
            <a:avLst/>
          </a:prstGeom>
          <a:solidFill>
            <a:schemeClr val="dk1"/>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Char char="●"/>
            </a:pPr>
            <a:r>
              <a:rPr b="1" lang="en"/>
              <a:t>The Scholastic Assessment Test (SAT) and American College Testing (ACT), are both standardized tests used for some college admissions in the US. </a:t>
            </a:r>
            <a:endParaRPr b="1"/>
          </a:p>
          <a:p>
            <a:pPr indent="-342900" lvl="0" marL="457200" rtl="0" algn="l">
              <a:lnSpc>
                <a:spcPct val="115000"/>
              </a:lnSpc>
              <a:spcBef>
                <a:spcPts val="0"/>
              </a:spcBef>
              <a:spcAft>
                <a:spcPts val="0"/>
              </a:spcAft>
              <a:buClr>
                <a:schemeClr val="accent1"/>
              </a:buClr>
              <a:buSzPts val="1800"/>
              <a:buChar char="●"/>
            </a:pPr>
            <a:r>
              <a:rPr b="1" lang="en"/>
              <a:t>They are designed to measure a student readiness for college-level work.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5"/>
          <p:cNvSpPr txBox="1"/>
          <p:nvPr>
            <p:ph type="title"/>
          </p:nvPr>
        </p:nvSpPr>
        <p:spPr>
          <a:xfrm>
            <a:off x="311700" y="400652"/>
            <a:ext cx="8520600" cy="572700"/>
          </a:xfrm>
          <a:prstGeom prst="rect">
            <a:avLst/>
          </a:prstGeom>
          <a:effectLst>
            <a:outerShdw blurRad="57150" rotWithShape="0" algn="bl" dir="5400000" dist="19050">
              <a:schemeClr val="accent6">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900"/>
              <a:t>What is </a:t>
            </a:r>
            <a:r>
              <a:rPr lang="en" sz="3900"/>
              <a:t>CSU Direct?</a:t>
            </a:r>
            <a:endParaRPr sz="3900"/>
          </a:p>
        </p:txBody>
      </p:sp>
      <p:grpSp>
        <p:nvGrpSpPr>
          <p:cNvPr id="413" name="Google Shape;413;p35"/>
          <p:cNvGrpSpPr/>
          <p:nvPr/>
        </p:nvGrpSpPr>
        <p:grpSpPr>
          <a:xfrm>
            <a:off x="6664471" y="3282412"/>
            <a:ext cx="2380243" cy="1716088"/>
            <a:chOff x="4643962" y="1122950"/>
            <a:chExt cx="4044594" cy="3216057"/>
          </a:xfrm>
        </p:grpSpPr>
        <p:grpSp>
          <p:nvGrpSpPr>
            <p:cNvPr id="414" name="Google Shape;414;p35"/>
            <p:cNvGrpSpPr/>
            <p:nvPr/>
          </p:nvGrpSpPr>
          <p:grpSpPr>
            <a:xfrm flipH="1">
              <a:off x="6291073" y="1122950"/>
              <a:ext cx="923852" cy="1495702"/>
              <a:chOff x="-6804500" y="2626475"/>
              <a:chExt cx="998975" cy="1617500"/>
            </a:xfrm>
          </p:grpSpPr>
          <p:sp>
            <p:nvSpPr>
              <p:cNvPr id="415" name="Google Shape;415;p35"/>
              <p:cNvSpPr/>
              <p:nvPr/>
            </p:nvSpPr>
            <p:spPr>
              <a:xfrm>
                <a:off x="-6592925" y="3445025"/>
                <a:ext cx="198875" cy="409000"/>
              </a:xfrm>
              <a:custGeom>
                <a:rect b="b" l="l" r="r" t="t"/>
                <a:pathLst>
                  <a:path extrusionOk="0" h="16360" w="7955">
                    <a:moveTo>
                      <a:pt x="6707" y="0"/>
                    </a:moveTo>
                    <a:lnTo>
                      <a:pt x="0" y="15831"/>
                    </a:lnTo>
                    <a:lnTo>
                      <a:pt x="1248" y="16360"/>
                    </a:lnTo>
                    <a:lnTo>
                      <a:pt x="7955" y="529"/>
                    </a:lnTo>
                    <a:lnTo>
                      <a:pt x="67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5"/>
              <p:cNvSpPr/>
              <p:nvPr/>
            </p:nvSpPr>
            <p:spPr>
              <a:xfrm>
                <a:off x="-6804500" y="3703725"/>
                <a:ext cx="351925" cy="540250"/>
              </a:xfrm>
              <a:custGeom>
                <a:rect b="b" l="l" r="r" t="t"/>
                <a:pathLst>
                  <a:path extrusionOk="0" h="21610" w="14077">
                    <a:moveTo>
                      <a:pt x="10154" y="0"/>
                    </a:moveTo>
                    <a:cubicBezTo>
                      <a:pt x="8809" y="0"/>
                      <a:pt x="7529" y="791"/>
                      <a:pt x="6972" y="2108"/>
                    </a:cubicBezTo>
                    <a:lnTo>
                      <a:pt x="743" y="16807"/>
                    </a:lnTo>
                    <a:cubicBezTo>
                      <a:pt x="1" y="18564"/>
                      <a:pt x="820" y="20591"/>
                      <a:pt x="2576" y="21335"/>
                    </a:cubicBezTo>
                    <a:cubicBezTo>
                      <a:pt x="3016" y="21521"/>
                      <a:pt x="3473" y="21610"/>
                      <a:pt x="3923" y="21610"/>
                    </a:cubicBezTo>
                    <a:cubicBezTo>
                      <a:pt x="5268" y="21610"/>
                      <a:pt x="6546" y="20819"/>
                      <a:pt x="7104" y="19503"/>
                    </a:cubicBezTo>
                    <a:lnTo>
                      <a:pt x="13331" y="4802"/>
                    </a:lnTo>
                    <a:cubicBezTo>
                      <a:pt x="14076" y="3046"/>
                      <a:pt x="13256" y="1018"/>
                      <a:pt x="11500" y="275"/>
                    </a:cubicBezTo>
                    <a:cubicBezTo>
                      <a:pt x="11060" y="88"/>
                      <a:pt x="10603" y="0"/>
                      <a:pt x="101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5"/>
              <p:cNvSpPr/>
              <p:nvPr/>
            </p:nvSpPr>
            <p:spPr>
              <a:xfrm>
                <a:off x="-6680550" y="2626475"/>
                <a:ext cx="875025" cy="875000"/>
              </a:xfrm>
              <a:custGeom>
                <a:rect b="b" l="l" r="r" t="t"/>
                <a:pathLst>
                  <a:path extrusionOk="0" fill="none" h="35000" w="35001">
                    <a:moveTo>
                      <a:pt x="29875" y="5126"/>
                    </a:moveTo>
                    <a:cubicBezTo>
                      <a:pt x="33156" y="8406"/>
                      <a:pt x="35000" y="12859"/>
                      <a:pt x="35000" y="17499"/>
                    </a:cubicBezTo>
                    <a:cubicBezTo>
                      <a:pt x="35000" y="22141"/>
                      <a:pt x="33156" y="26591"/>
                      <a:pt x="29875" y="29874"/>
                    </a:cubicBezTo>
                    <a:cubicBezTo>
                      <a:pt x="26593" y="33156"/>
                      <a:pt x="22142" y="34999"/>
                      <a:pt x="17500" y="34999"/>
                    </a:cubicBezTo>
                    <a:cubicBezTo>
                      <a:pt x="12859" y="34999"/>
                      <a:pt x="8408" y="33156"/>
                      <a:pt x="5126" y="29874"/>
                    </a:cubicBezTo>
                    <a:cubicBezTo>
                      <a:pt x="1845" y="26591"/>
                      <a:pt x="0" y="22141"/>
                      <a:pt x="0" y="17499"/>
                    </a:cubicBezTo>
                    <a:cubicBezTo>
                      <a:pt x="0" y="12859"/>
                      <a:pt x="1845" y="8406"/>
                      <a:pt x="5126" y="5126"/>
                    </a:cubicBezTo>
                    <a:cubicBezTo>
                      <a:pt x="8408" y="1843"/>
                      <a:pt x="12859" y="0"/>
                      <a:pt x="17500" y="0"/>
                    </a:cubicBezTo>
                    <a:cubicBezTo>
                      <a:pt x="22142" y="0"/>
                      <a:pt x="26593" y="1843"/>
                      <a:pt x="29875" y="5126"/>
                    </a:cubicBezTo>
                    <a:close/>
                  </a:path>
                </a:pathLst>
              </a:custGeom>
              <a:solidFill>
                <a:schemeClr val="accent1"/>
              </a:solidFill>
              <a:ln cap="flat" cmpd="sng" w="115975">
                <a:solidFill>
                  <a:schemeClr val="accent1"/>
                </a:solidFill>
                <a:prstDash val="solid"/>
                <a:miter lim="12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5"/>
              <p:cNvSpPr/>
              <p:nvPr/>
            </p:nvSpPr>
            <p:spPr>
              <a:xfrm>
                <a:off x="-6614175" y="2683100"/>
                <a:ext cx="747075" cy="747100"/>
              </a:xfrm>
              <a:custGeom>
                <a:rect b="b" l="l" r="r" t="t"/>
                <a:pathLst>
                  <a:path extrusionOk="0" h="29884" w="29883">
                    <a:moveTo>
                      <a:pt x="14941" y="1"/>
                    </a:moveTo>
                    <a:cubicBezTo>
                      <a:pt x="10980" y="1"/>
                      <a:pt x="7179" y="1575"/>
                      <a:pt x="4377" y="4376"/>
                    </a:cubicBezTo>
                    <a:cubicBezTo>
                      <a:pt x="1575" y="7178"/>
                      <a:pt x="0" y="10979"/>
                      <a:pt x="0" y="14942"/>
                    </a:cubicBezTo>
                    <a:cubicBezTo>
                      <a:pt x="0" y="18904"/>
                      <a:pt x="1575" y="22705"/>
                      <a:pt x="4377" y="25507"/>
                    </a:cubicBezTo>
                    <a:cubicBezTo>
                      <a:pt x="7179" y="28309"/>
                      <a:pt x="10980" y="29883"/>
                      <a:pt x="14941" y="29883"/>
                    </a:cubicBezTo>
                    <a:cubicBezTo>
                      <a:pt x="18905" y="29883"/>
                      <a:pt x="22705" y="28309"/>
                      <a:pt x="25507" y="25507"/>
                    </a:cubicBezTo>
                    <a:cubicBezTo>
                      <a:pt x="28308" y="22705"/>
                      <a:pt x="29883" y="18904"/>
                      <a:pt x="29883" y="14942"/>
                    </a:cubicBezTo>
                    <a:cubicBezTo>
                      <a:pt x="29883" y="10979"/>
                      <a:pt x="28308" y="7178"/>
                      <a:pt x="25507" y="4376"/>
                    </a:cubicBezTo>
                    <a:cubicBezTo>
                      <a:pt x="22705" y="1575"/>
                      <a:pt x="18905" y="1"/>
                      <a:pt x="149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35"/>
            <p:cNvSpPr/>
            <p:nvPr/>
          </p:nvSpPr>
          <p:spPr>
            <a:xfrm flipH="1">
              <a:off x="4725357" y="3316856"/>
              <a:ext cx="1308350" cy="1022150"/>
            </a:xfrm>
            <a:custGeom>
              <a:rect b="b" l="l" r="r" t="t"/>
              <a:pathLst>
                <a:path extrusionOk="0" h="57904" w="74117">
                  <a:moveTo>
                    <a:pt x="73374" y="1"/>
                  </a:moveTo>
                  <a:lnTo>
                    <a:pt x="1" y="41617"/>
                  </a:lnTo>
                  <a:lnTo>
                    <a:pt x="797" y="57903"/>
                  </a:lnTo>
                  <a:lnTo>
                    <a:pt x="74117" y="15190"/>
                  </a:lnTo>
                  <a:lnTo>
                    <a:pt x="73374"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5"/>
            <p:cNvSpPr/>
            <p:nvPr/>
          </p:nvSpPr>
          <p:spPr>
            <a:xfrm flipH="1">
              <a:off x="4738456" y="3010197"/>
              <a:ext cx="2636171" cy="1041303"/>
            </a:xfrm>
            <a:custGeom>
              <a:rect b="b" l="l" r="r" t="t"/>
              <a:pathLst>
                <a:path extrusionOk="0" h="58989" w="149337">
                  <a:moveTo>
                    <a:pt x="81292" y="1"/>
                  </a:moveTo>
                  <a:lnTo>
                    <a:pt x="1" y="35523"/>
                  </a:lnTo>
                  <a:lnTo>
                    <a:pt x="75963" y="58989"/>
                  </a:lnTo>
                  <a:lnTo>
                    <a:pt x="149336" y="17373"/>
                  </a:lnTo>
                  <a:lnTo>
                    <a:pt x="812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5"/>
            <p:cNvSpPr/>
            <p:nvPr/>
          </p:nvSpPr>
          <p:spPr>
            <a:xfrm flipH="1">
              <a:off x="6019798" y="3637267"/>
              <a:ext cx="1354829" cy="698509"/>
            </a:xfrm>
            <a:custGeom>
              <a:rect b="b" l="l" r="r" t="t"/>
              <a:pathLst>
                <a:path extrusionOk="0" h="39570" w="76750">
                  <a:moveTo>
                    <a:pt x="1" y="0"/>
                  </a:moveTo>
                  <a:lnTo>
                    <a:pt x="788" y="16105"/>
                  </a:lnTo>
                  <a:lnTo>
                    <a:pt x="76750" y="39569"/>
                  </a:lnTo>
                  <a:lnTo>
                    <a:pt x="75963" y="23466"/>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5"/>
            <p:cNvSpPr/>
            <p:nvPr/>
          </p:nvSpPr>
          <p:spPr>
            <a:xfrm flipH="1">
              <a:off x="6032260" y="3637267"/>
              <a:ext cx="1342367" cy="443290"/>
            </a:xfrm>
            <a:custGeom>
              <a:rect b="b" l="l" r="r" t="t"/>
              <a:pathLst>
                <a:path extrusionOk="0" h="25112" w="76044">
                  <a:moveTo>
                    <a:pt x="1" y="0"/>
                  </a:moveTo>
                  <a:lnTo>
                    <a:pt x="82" y="1648"/>
                  </a:lnTo>
                  <a:lnTo>
                    <a:pt x="76043" y="25112"/>
                  </a:lnTo>
                  <a:lnTo>
                    <a:pt x="75963" y="23466"/>
                  </a:lnTo>
                  <a:lnTo>
                    <a:pt x="1"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5"/>
            <p:cNvSpPr/>
            <p:nvPr/>
          </p:nvSpPr>
          <p:spPr>
            <a:xfrm flipH="1">
              <a:off x="6019639" y="3895699"/>
              <a:ext cx="1342349" cy="443307"/>
            </a:xfrm>
            <a:custGeom>
              <a:rect b="b" l="l" r="r" t="t"/>
              <a:pathLst>
                <a:path extrusionOk="0" h="25113" w="76043">
                  <a:moveTo>
                    <a:pt x="1" y="1"/>
                  </a:moveTo>
                  <a:lnTo>
                    <a:pt x="81" y="1647"/>
                  </a:lnTo>
                  <a:lnTo>
                    <a:pt x="76043" y="25112"/>
                  </a:lnTo>
                  <a:lnTo>
                    <a:pt x="75962" y="23465"/>
                  </a:lnTo>
                  <a:lnTo>
                    <a:pt x="1"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5"/>
            <p:cNvSpPr/>
            <p:nvPr/>
          </p:nvSpPr>
          <p:spPr>
            <a:xfrm flipH="1">
              <a:off x="7149134" y="3789661"/>
              <a:ext cx="98766" cy="109251"/>
            </a:xfrm>
            <a:custGeom>
              <a:rect b="b" l="l" r="r" t="t"/>
              <a:pathLst>
                <a:path extrusionOk="0" h="6189" w="5595">
                  <a:moveTo>
                    <a:pt x="1" y="0"/>
                  </a:moveTo>
                  <a:lnTo>
                    <a:pt x="230" y="4575"/>
                  </a:lnTo>
                  <a:lnTo>
                    <a:pt x="2798" y="3094"/>
                  </a:lnTo>
                  <a:lnTo>
                    <a:pt x="5595" y="6188"/>
                  </a:lnTo>
                  <a:lnTo>
                    <a:pt x="5373" y="1659"/>
                  </a:lnTo>
                  <a:lnTo>
                    <a:pt x="1" y="0"/>
                  </a:lnTo>
                  <a:close/>
                </a:path>
              </a:pathLst>
            </a:custGeom>
            <a:solidFill>
              <a:srgbClr val="8F3B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5"/>
            <p:cNvSpPr/>
            <p:nvPr/>
          </p:nvSpPr>
          <p:spPr>
            <a:xfrm flipH="1">
              <a:off x="4904702" y="2997275"/>
              <a:ext cx="1164023" cy="883402"/>
            </a:xfrm>
            <a:custGeom>
              <a:rect b="b" l="l" r="r" t="t"/>
              <a:pathLst>
                <a:path extrusionOk="0" h="50044" w="65002">
                  <a:moveTo>
                    <a:pt x="64383" y="0"/>
                  </a:moveTo>
                  <a:lnTo>
                    <a:pt x="1" y="35979"/>
                  </a:lnTo>
                  <a:lnTo>
                    <a:pt x="688" y="50043"/>
                  </a:lnTo>
                  <a:lnTo>
                    <a:pt x="65001" y="12643"/>
                  </a:lnTo>
                  <a:lnTo>
                    <a:pt x="64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5"/>
            <p:cNvSpPr/>
            <p:nvPr/>
          </p:nvSpPr>
          <p:spPr>
            <a:xfrm flipH="1">
              <a:off x="4914486" y="2997275"/>
              <a:ext cx="1137598" cy="660927"/>
            </a:xfrm>
            <a:custGeom>
              <a:rect b="b" l="l" r="r" t="t"/>
              <a:pathLst>
                <a:path extrusionOk="0" h="37441" w="64444">
                  <a:moveTo>
                    <a:pt x="64383" y="0"/>
                  </a:moveTo>
                  <a:lnTo>
                    <a:pt x="1" y="35979"/>
                  </a:lnTo>
                  <a:lnTo>
                    <a:pt x="73" y="37441"/>
                  </a:lnTo>
                  <a:lnTo>
                    <a:pt x="64443" y="1225"/>
                  </a:lnTo>
                  <a:lnTo>
                    <a:pt x="64383"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5"/>
            <p:cNvSpPr/>
            <p:nvPr/>
          </p:nvSpPr>
          <p:spPr>
            <a:xfrm flipH="1">
              <a:off x="4903842" y="3214860"/>
              <a:ext cx="1137192" cy="669295"/>
            </a:xfrm>
            <a:custGeom>
              <a:rect b="b" l="l" r="r" t="t"/>
              <a:pathLst>
                <a:path extrusionOk="0" h="37915" w="64421">
                  <a:moveTo>
                    <a:pt x="64360" y="0"/>
                  </a:moveTo>
                  <a:lnTo>
                    <a:pt x="1" y="36452"/>
                  </a:lnTo>
                  <a:lnTo>
                    <a:pt x="73" y="37914"/>
                  </a:lnTo>
                  <a:lnTo>
                    <a:pt x="64420" y="1225"/>
                  </a:lnTo>
                  <a:lnTo>
                    <a:pt x="64360"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5"/>
            <p:cNvSpPr/>
            <p:nvPr/>
          </p:nvSpPr>
          <p:spPr>
            <a:xfrm flipH="1">
              <a:off x="4915545" y="2733212"/>
              <a:ext cx="2299379" cy="899183"/>
            </a:xfrm>
            <a:custGeom>
              <a:rect b="b" l="l" r="r" t="t"/>
              <a:pathLst>
                <a:path extrusionOk="0" h="50938" w="130258">
                  <a:moveTo>
                    <a:pt x="70477" y="0"/>
                  </a:moveTo>
                  <a:lnTo>
                    <a:pt x="0" y="30763"/>
                  </a:lnTo>
                  <a:lnTo>
                    <a:pt x="3067" y="34896"/>
                  </a:lnTo>
                  <a:lnTo>
                    <a:pt x="2913" y="31738"/>
                  </a:lnTo>
                  <a:lnTo>
                    <a:pt x="65875" y="50938"/>
                  </a:lnTo>
                  <a:lnTo>
                    <a:pt x="130257" y="14959"/>
                  </a:lnTo>
                  <a:lnTo>
                    <a:pt x="7047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5"/>
            <p:cNvSpPr/>
            <p:nvPr/>
          </p:nvSpPr>
          <p:spPr>
            <a:xfrm flipH="1">
              <a:off x="6039974" y="3296397"/>
              <a:ext cx="1168066" cy="585480"/>
            </a:xfrm>
            <a:custGeom>
              <a:rect b="b" l="l" r="r" t="t"/>
              <a:pathLst>
                <a:path extrusionOk="0" h="33167" w="66170">
                  <a:moveTo>
                    <a:pt x="2444" y="1"/>
                  </a:moveTo>
                  <a:cubicBezTo>
                    <a:pt x="1136" y="1"/>
                    <a:pt x="0" y="1012"/>
                    <a:pt x="64" y="2314"/>
                  </a:cubicBezTo>
                  <a:lnTo>
                    <a:pt x="512" y="11482"/>
                  </a:lnTo>
                  <a:cubicBezTo>
                    <a:pt x="556" y="12399"/>
                    <a:pt x="1205" y="13195"/>
                    <a:pt x="2145" y="13484"/>
                  </a:cubicBezTo>
                  <a:lnTo>
                    <a:pt x="65818" y="33153"/>
                  </a:lnTo>
                  <a:cubicBezTo>
                    <a:pt x="65846" y="33162"/>
                    <a:pt x="65875" y="33166"/>
                    <a:pt x="65903" y="33166"/>
                  </a:cubicBezTo>
                  <a:cubicBezTo>
                    <a:pt x="66046" y="33166"/>
                    <a:pt x="66170" y="33055"/>
                    <a:pt x="66163" y="32911"/>
                  </a:cubicBezTo>
                  <a:lnTo>
                    <a:pt x="65500" y="19359"/>
                  </a:lnTo>
                  <a:lnTo>
                    <a:pt x="3205" y="116"/>
                  </a:lnTo>
                  <a:cubicBezTo>
                    <a:pt x="2950" y="38"/>
                    <a:pt x="2693" y="1"/>
                    <a:pt x="2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5"/>
            <p:cNvSpPr/>
            <p:nvPr/>
          </p:nvSpPr>
          <p:spPr>
            <a:xfrm flipH="1">
              <a:off x="6135351" y="3645758"/>
              <a:ext cx="85297" cy="159367"/>
            </a:xfrm>
            <a:custGeom>
              <a:rect b="b" l="l" r="r" t="t"/>
              <a:pathLst>
                <a:path extrusionOk="0" h="9028" w="4832">
                  <a:moveTo>
                    <a:pt x="1" y="0"/>
                  </a:moveTo>
                  <a:lnTo>
                    <a:pt x="199" y="7635"/>
                  </a:lnTo>
                  <a:lnTo>
                    <a:pt x="2416" y="6356"/>
                  </a:lnTo>
                  <a:lnTo>
                    <a:pt x="4832" y="9028"/>
                  </a:lnTo>
                  <a:lnTo>
                    <a:pt x="4641" y="1432"/>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5"/>
            <p:cNvSpPr/>
            <p:nvPr/>
          </p:nvSpPr>
          <p:spPr>
            <a:xfrm flipH="1">
              <a:off x="7109363" y="3276255"/>
              <a:ext cx="105562" cy="275838"/>
            </a:xfrm>
            <a:custGeom>
              <a:rect b="b" l="l" r="r" t="t"/>
              <a:pathLst>
                <a:path extrusionOk="0" h="15626" w="5980">
                  <a:moveTo>
                    <a:pt x="0" y="0"/>
                  </a:moveTo>
                  <a:lnTo>
                    <a:pt x="685" y="14003"/>
                  </a:lnTo>
                  <a:lnTo>
                    <a:pt x="5980" y="15625"/>
                  </a:lnTo>
                  <a:lnTo>
                    <a:pt x="5980" y="15625"/>
                  </a:lnTo>
                  <a:lnTo>
                    <a:pt x="5295" y="1622"/>
                  </a:lnTo>
                  <a:lnTo>
                    <a:pt x="0" y="0"/>
                  </a:lnTo>
                  <a:close/>
                </a:path>
              </a:pathLst>
            </a:custGeom>
            <a:solidFill>
              <a:srgbClr val="4C7E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5"/>
            <p:cNvSpPr/>
            <p:nvPr/>
          </p:nvSpPr>
          <p:spPr>
            <a:xfrm flipH="1">
              <a:off x="7182762" y="3276255"/>
              <a:ext cx="32163" cy="253825"/>
            </a:xfrm>
            <a:custGeom>
              <a:rect b="b" l="l" r="r" t="t"/>
              <a:pathLst>
                <a:path extrusionOk="0" h="14379" w="1822">
                  <a:moveTo>
                    <a:pt x="0" y="0"/>
                  </a:moveTo>
                  <a:lnTo>
                    <a:pt x="685" y="14003"/>
                  </a:lnTo>
                  <a:lnTo>
                    <a:pt x="1822" y="14378"/>
                  </a:lnTo>
                  <a:lnTo>
                    <a:pt x="1137" y="375"/>
                  </a:lnTo>
                  <a:lnTo>
                    <a:pt x="0" y="0"/>
                  </a:lnTo>
                  <a:close/>
                </a:path>
              </a:pathLst>
            </a:custGeom>
            <a:solidFill>
              <a:srgbClr val="4C7E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5"/>
            <p:cNvSpPr/>
            <p:nvPr/>
          </p:nvSpPr>
          <p:spPr>
            <a:xfrm flipH="1">
              <a:off x="6050831" y="3276255"/>
              <a:ext cx="1164094" cy="381241"/>
            </a:xfrm>
            <a:custGeom>
              <a:rect b="b" l="l" r="r" t="t"/>
              <a:pathLst>
                <a:path extrusionOk="0" h="21597" w="65945">
                  <a:moveTo>
                    <a:pt x="0" y="0"/>
                  </a:moveTo>
                  <a:lnTo>
                    <a:pt x="71" y="1423"/>
                  </a:lnTo>
                  <a:lnTo>
                    <a:pt x="65944" y="21597"/>
                  </a:lnTo>
                  <a:lnTo>
                    <a:pt x="65875" y="20175"/>
                  </a:lnTo>
                  <a:lnTo>
                    <a:pt x="0"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5"/>
            <p:cNvSpPr/>
            <p:nvPr/>
          </p:nvSpPr>
          <p:spPr>
            <a:xfrm flipH="1">
              <a:off x="6039198" y="3500160"/>
              <a:ext cx="1165312" cy="383606"/>
            </a:xfrm>
            <a:custGeom>
              <a:rect b="b" l="l" r="r" t="t"/>
              <a:pathLst>
                <a:path extrusionOk="0" h="21731" w="66014">
                  <a:moveTo>
                    <a:pt x="0" y="1"/>
                  </a:moveTo>
                  <a:lnTo>
                    <a:pt x="76" y="1344"/>
                  </a:lnTo>
                  <a:lnTo>
                    <a:pt x="66013" y="21730"/>
                  </a:lnTo>
                  <a:lnTo>
                    <a:pt x="65944" y="20310"/>
                  </a:lnTo>
                  <a:lnTo>
                    <a:pt x="0"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5"/>
            <p:cNvSpPr/>
            <p:nvPr/>
          </p:nvSpPr>
          <p:spPr>
            <a:xfrm flipH="1">
              <a:off x="6460757" y="2573633"/>
              <a:ext cx="1912772" cy="1525141"/>
            </a:xfrm>
            <a:custGeom>
              <a:rect b="b" l="l" r="r" t="t"/>
              <a:pathLst>
                <a:path extrusionOk="0" h="86398" w="108357">
                  <a:moveTo>
                    <a:pt x="85435" y="0"/>
                  </a:moveTo>
                  <a:lnTo>
                    <a:pt x="0" y="49920"/>
                  </a:lnTo>
                  <a:lnTo>
                    <a:pt x="21988" y="82187"/>
                  </a:lnTo>
                  <a:cubicBezTo>
                    <a:pt x="23831" y="84783"/>
                    <a:pt x="28955" y="86397"/>
                    <a:pt x="36014" y="86397"/>
                  </a:cubicBezTo>
                  <a:cubicBezTo>
                    <a:pt x="45881" y="86397"/>
                    <a:pt x="59529" y="83243"/>
                    <a:pt x="73280" y="75208"/>
                  </a:cubicBezTo>
                  <a:cubicBezTo>
                    <a:pt x="84589" y="68602"/>
                    <a:pt x="93598" y="59338"/>
                    <a:pt x="99429" y="50829"/>
                  </a:cubicBezTo>
                  <a:cubicBezTo>
                    <a:pt x="105764" y="41590"/>
                    <a:pt x="108356" y="33247"/>
                    <a:pt x="106084" y="30154"/>
                  </a:cubicBezTo>
                  <a:cubicBezTo>
                    <a:pt x="105917" y="29929"/>
                    <a:pt x="85435" y="0"/>
                    <a:pt x="854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5"/>
            <p:cNvSpPr/>
            <p:nvPr/>
          </p:nvSpPr>
          <p:spPr>
            <a:xfrm flipH="1">
              <a:off x="6532832" y="2300513"/>
              <a:ext cx="867744" cy="1176592"/>
            </a:xfrm>
            <a:custGeom>
              <a:rect b="b" l="l" r="r" t="t"/>
              <a:pathLst>
                <a:path extrusionOk="0" h="66653" w="49157">
                  <a:moveTo>
                    <a:pt x="46795" y="1"/>
                  </a:moveTo>
                  <a:lnTo>
                    <a:pt x="0" y="62991"/>
                  </a:lnTo>
                  <a:lnTo>
                    <a:pt x="2496" y="66653"/>
                  </a:lnTo>
                  <a:lnTo>
                    <a:pt x="49157" y="3467"/>
                  </a:lnTo>
                  <a:lnTo>
                    <a:pt x="46795" y="1"/>
                  </a:ln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5"/>
            <p:cNvSpPr/>
            <p:nvPr/>
          </p:nvSpPr>
          <p:spPr>
            <a:xfrm flipH="1">
              <a:off x="6574492" y="2300513"/>
              <a:ext cx="2114046" cy="1398290"/>
            </a:xfrm>
            <a:custGeom>
              <a:rect b="b" l="l" r="r" t="t"/>
              <a:pathLst>
                <a:path extrusionOk="0" h="79212" w="119759">
                  <a:moveTo>
                    <a:pt x="119758" y="1"/>
                  </a:moveTo>
                  <a:lnTo>
                    <a:pt x="49695" y="16838"/>
                  </a:lnTo>
                  <a:lnTo>
                    <a:pt x="1" y="79212"/>
                  </a:lnTo>
                  <a:lnTo>
                    <a:pt x="2977" y="78736"/>
                  </a:lnTo>
                  <a:lnTo>
                    <a:pt x="72961" y="62991"/>
                  </a:lnTo>
                  <a:lnTo>
                    <a:pt x="94231" y="34362"/>
                  </a:lnTo>
                  <a:lnTo>
                    <a:pt x="1197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5"/>
            <p:cNvSpPr/>
            <p:nvPr/>
          </p:nvSpPr>
          <p:spPr>
            <a:xfrm flipH="1">
              <a:off x="7356374" y="3412444"/>
              <a:ext cx="1332181" cy="344524"/>
            </a:xfrm>
            <a:custGeom>
              <a:rect b="b" l="l" r="r" t="t"/>
              <a:pathLst>
                <a:path extrusionOk="0" h="19517" w="75467">
                  <a:moveTo>
                    <a:pt x="72963" y="1"/>
                  </a:moveTo>
                  <a:lnTo>
                    <a:pt x="1" y="16222"/>
                  </a:lnTo>
                  <a:lnTo>
                    <a:pt x="2246" y="19517"/>
                  </a:lnTo>
                  <a:lnTo>
                    <a:pt x="75467" y="3674"/>
                  </a:lnTo>
                  <a:lnTo>
                    <a:pt x="72963" y="1"/>
                  </a:ln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5"/>
            <p:cNvSpPr/>
            <p:nvPr/>
          </p:nvSpPr>
          <p:spPr>
            <a:xfrm flipH="1">
              <a:off x="7541496" y="2918245"/>
              <a:ext cx="157778" cy="107398"/>
            </a:xfrm>
            <a:custGeom>
              <a:rect b="b" l="l" r="r" t="t"/>
              <a:pathLst>
                <a:path extrusionOk="0" h="6084" w="8938">
                  <a:moveTo>
                    <a:pt x="6999" y="1"/>
                  </a:moveTo>
                  <a:cubicBezTo>
                    <a:pt x="5955" y="1"/>
                    <a:pt x="4610" y="395"/>
                    <a:pt x="3315" y="1152"/>
                  </a:cubicBezTo>
                  <a:cubicBezTo>
                    <a:pt x="2717" y="1502"/>
                    <a:pt x="2186" y="1894"/>
                    <a:pt x="1748" y="2302"/>
                  </a:cubicBezTo>
                  <a:cubicBezTo>
                    <a:pt x="535" y="3423"/>
                    <a:pt x="1" y="4657"/>
                    <a:pt x="526" y="5425"/>
                  </a:cubicBezTo>
                  <a:cubicBezTo>
                    <a:pt x="828" y="5868"/>
                    <a:pt x="1435" y="6084"/>
                    <a:pt x="2206" y="6084"/>
                  </a:cubicBezTo>
                  <a:cubicBezTo>
                    <a:pt x="3251" y="6084"/>
                    <a:pt x="4595" y="5689"/>
                    <a:pt x="5891" y="4932"/>
                  </a:cubicBezTo>
                  <a:cubicBezTo>
                    <a:pt x="7322" y="4095"/>
                    <a:pt x="8350" y="3019"/>
                    <a:pt x="8720" y="2075"/>
                  </a:cubicBezTo>
                  <a:cubicBezTo>
                    <a:pt x="8936" y="1537"/>
                    <a:pt x="8937" y="1038"/>
                    <a:pt x="8680" y="660"/>
                  </a:cubicBezTo>
                  <a:cubicBezTo>
                    <a:pt x="8377" y="216"/>
                    <a:pt x="7770" y="1"/>
                    <a:pt x="69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5"/>
            <p:cNvSpPr/>
            <p:nvPr/>
          </p:nvSpPr>
          <p:spPr>
            <a:xfrm flipH="1">
              <a:off x="7618020" y="2971944"/>
              <a:ext cx="547333" cy="801882"/>
            </a:xfrm>
            <a:custGeom>
              <a:rect b="b" l="l" r="r" t="t"/>
              <a:pathLst>
                <a:path extrusionOk="0" fill="none" h="45426" w="31006">
                  <a:moveTo>
                    <a:pt x="31006" y="0"/>
                  </a:moveTo>
                  <a:lnTo>
                    <a:pt x="8170" y="30107"/>
                  </a:lnTo>
                  <a:cubicBezTo>
                    <a:pt x="8170" y="30107"/>
                    <a:pt x="3600" y="34414"/>
                    <a:pt x="1" y="45426"/>
                  </a:cubicBezTo>
                </a:path>
              </a:pathLst>
            </a:custGeom>
            <a:solidFill>
              <a:schemeClr val="accent6"/>
            </a:solidFill>
            <a:ln cap="flat" cmpd="sng" w="37125">
              <a:solidFill>
                <a:schemeClr val="accent6"/>
              </a:solidFill>
              <a:prstDash val="solid"/>
              <a:miter lim="12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5"/>
            <p:cNvSpPr/>
            <p:nvPr/>
          </p:nvSpPr>
          <p:spPr>
            <a:xfrm flipH="1">
              <a:off x="8018449" y="3773526"/>
              <a:ext cx="177425" cy="474923"/>
            </a:xfrm>
            <a:custGeom>
              <a:rect b="b" l="l" r="r" t="t"/>
              <a:pathLst>
                <a:path extrusionOk="0" h="26904" w="10051">
                  <a:moveTo>
                    <a:pt x="1890" y="0"/>
                  </a:moveTo>
                  <a:cubicBezTo>
                    <a:pt x="1835" y="0"/>
                    <a:pt x="1782" y="6"/>
                    <a:pt x="1730" y="17"/>
                  </a:cubicBezTo>
                  <a:cubicBezTo>
                    <a:pt x="0" y="380"/>
                    <a:pt x="70" y="6687"/>
                    <a:pt x="1890" y="14109"/>
                  </a:cubicBezTo>
                  <a:cubicBezTo>
                    <a:pt x="3656" y="21307"/>
                    <a:pt x="6419" y="26904"/>
                    <a:pt x="8161" y="26904"/>
                  </a:cubicBezTo>
                  <a:cubicBezTo>
                    <a:pt x="8215" y="26904"/>
                    <a:pt x="8269" y="26898"/>
                    <a:pt x="8321" y="26887"/>
                  </a:cubicBezTo>
                  <a:cubicBezTo>
                    <a:pt x="10050" y="26524"/>
                    <a:pt x="9981" y="20217"/>
                    <a:pt x="8160" y="12795"/>
                  </a:cubicBezTo>
                  <a:cubicBezTo>
                    <a:pt x="6845" y="7435"/>
                    <a:pt x="4980" y="2965"/>
                    <a:pt x="3390" y="1028"/>
                  </a:cubicBezTo>
                  <a:cubicBezTo>
                    <a:pt x="2851" y="365"/>
                    <a:pt x="2335" y="0"/>
                    <a:pt x="18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5"/>
            <p:cNvSpPr/>
            <p:nvPr/>
          </p:nvSpPr>
          <p:spPr>
            <a:xfrm flipH="1">
              <a:off x="8103093" y="3729783"/>
              <a:ext cx="120178" cy="105191"/>
            </a:xfrm>
            <a:custGeom>
              <a:rect b="b" l="l" r="r" t="t"/>
              <a:pathLst>
                <a:path extrusionOk="0" h="5959" w="6808">
                  <a:moveTo>
                    <a:pt x="3398" y="0"/>
                  </a:moveTo>
                  <a:cubicBezTo>
                    <a:pt x="3164" y="0"/>
                    <a:pt x="2926" y="24"/>
                    <a:pt x="2688" y="74"/>
                  </a:cubicBezTo>
                  <a:cubicBezTo>
                    <a:pt x="2120" y="194"/>
                    <a:pt x="1620" y="447"/>
                    <a:pt x="1225" y="783"/>
                  </a:cubicBezTo>
                  <a:cubicBezTo>
                    <a:pt x="408" y="1485"/>
                    <a:pt x="1" y="2557"/>
                    <a:pt x="265" y="3637"/>
                  </a:cubicBezTo>
                  <a:cubicBezTo>
                    <a:pt x="605" y="5019"/>
                    <a:pt x="1934" y="5958"/>
                    <a:pt x="3402" y="5958"/>
                  </a:cubicBezTo>
                  <a:cubicBezTo>
                    <a:pt x="3637" y="5958"/>
                    <a:pt x="3875" y="5934"/>
                    <a:pt x="4113" y="5884"/>
                  </a:cubicBezTo>
                  <a:cubicBezTo>
                    <a:pt x="4622" y="5779"/>
                    <a:pt x="5101" y="5555"/>
                    <a:pt x="5507" y="5230"/>
                  </a:cubicBezTo>
                  <a:cubicBezTo>
                    <a:pt x="6376" y="4534"/>
                    <a:pt x="6807" y="3431"/>
                    <a:pt x="6536" y="2322"/>
                  </a:cubicBezTo>
                  <a:cubicBezTo>
                    <a:pt x="6196" y="940"/>
                    <a:pt x="4867" y="0"/>
                    <a:pt x="339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5"/>
            <p:cNvSpPr/>
            <p:nvPr/>
          </p:nvSpPr>
          <p:spPr>
            <a:xfrm flipH="1">
              <a:off x="4643962" y="2295482"/>
              <a:ext cx="592983" cy="1419420"/>
            </a:xfrm>
            <a:custGeom>
              <a:rect b="b" l="l" r="r" t="t"/>
              <a:pathLst>
                <a:path extrusionOk="0" h="80409" w="33592">
                  <a:moveTo>
                    <a:pt x="9891" y="0"/>
                  </a:moveTo>
                  <a:lnTo>
                    <a:pt x="1" y="3030"/>
                  </a:lnTo>
                  <a:lnTo>
                    <a:pt x="23701" y="80408"/>
                  </a:lnTo>
                  <a:lnTo>
                    <a:pt x="33591" y="77378"/>
                  </a:lnTo>
                  <a:lnTo>
                    <a:pt x="9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5"/>
            <p:cNvSpPr/>
            <p:nvPr/>
          </p:nvSpPr>
          <p:spPr>
            <a:xfrm flipH="1">
              <a:off x="4738450" y="2325067"/>
              <a:ext cx="435399" cy="1382685"/>
            </a:xfrm>
            <a:custGeom>
              <a:rect b="b" l="l" r="r" t="t"/>
              <a:pathLst>
                <a:path extrusionOk="0" h="78328" w="24665">
                  <a:moveTo>
                    <a:pt x="1104" y="1"/>
                  </a:moveTo>
                  <a:lnTo>
                    <a:pt x="1" y="335"/>
                  </a:lnTo>
                  <a:lnTo>
                    <a:pt x="23561" y="78327"/>
                  </a:lnTo>
                  <a:lnTo>
                    <a:pt x="24664" y="77994"/>
                  </a:lnTo>
                  <a:lnTo>
                    <a:pt x="11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5"/>
            <p:cNvSpPr/>
            <p:nvPr/>
          </p:nvSpPr>
          <p:spPr>
            <a:xfrm flipH="1">
              <a:off x="4697308" y="2306533"/>
              <a:ext cx="439441" cy="1377213"/>
            </a:xfrm>
            <a:custGeom>
              <a:rect b="b" l="l" r="r" t="t"/>
              <a:pathLst>
                <a:path extrusionOk="0" h="78018" w="24894">
                  <a:moveTo>
                    <a:pt x="1099" y="0"/>
                  </a:moveTo>
                  <a:lnTo>
                    <a:pt x="1" y="337"/>
                  </a:lnTo>
                  <a:lnTo>
                    <a:pt x="23794" y="78017"/>
                  </a:lnTo>
                  <a:lnTo>
                    <a:pt x="24893" y="77680"/>
                  </a:lnTo>
                  <a:lnTo>
                    <a:pt x="10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
            <p:cNvSpPr/>
            <p:nvPr/>
          </p:nvSpPr>
          <p:spPr>
            <a:xfrm flipH="1">
              <a:off x="5062273" y="2172233"/>
              <a:ext cx="174601" cy="176490"/>
            </a:xfrm>
            <a:custGeom>
              <a:rect b="b" l="l" r="r" t="t"/>
              <a:pathLst>
                <a:path extrusionOk="0" h="9998" w="9891">
                  <a:moveTo>
                    <a:pt x="2532" y="1"/>
                  </a:moveTo>
                  <a:lnTo>
                    <a:pt x="1758" y="3071"/>
                  </a:lnTo>
                  <a:lnTo>
                    <a:pt x="0" y="9997"/>
                  </a:lnTo>
                  <a:lnTo>
                    <a:pt x="9890" y="6967"/>
                  </a:lnTo>
                  <a:lnTo>
                    <a:pt x="4796" y="2140"/>
                  </a:lnTo>
                  <a:lnTo>
                    <a:pt x="2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5"/>
            <p:cNvSpPr/>
            <p:nvPr/>
          </p:nvSpPr>
          <p:spPr>
            <a:xfrm flipH="1">
              <a:off x="5152213" y="2172233"/>
              <a:ext cx="53628" cy="54211"/>
            </a:xfrm>
            <a:custGeom>
              <a:rect b="b" l="l" r="r" t="t"/>
              <a:pathLst>
                <a:path extrusionOk="0" h="3071" w="3038">
                  <a:moveTo>
                    <a:pt x="774" y="1"/>
                  </a:moveTo>
                  <a:lnTo>
                    <a:pt x="0" y="3071"/>
                  </a:lnTo>
                  <a:lnTo>
                    <a:pt x="3038" y="2140"/>
                  </a:lnTo>
                  <a:lnTo>
                    <a:pt x="7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5"/>
            <p:cNvSpPr/>
            <p:nvPr/>
          </p:nvSpPr>
          <p:spPr>
            <a:xfrm flipH="1">
              <a:off x="5483956" y="1462161"/>
              <a:ext cx="314303" cy="323200"/>
            </a:xfrm>
            <a:custGeom>
              <a:rect b="b" l="l" r="r" t="t"/>
              <a:pathLst>
                <a:path extrusionOk="0" h="18309" w="17805">
                  <a:moveTo>
                    <a:pt x="1873" y="0"/>
                  </a:moveTo>
                  <a:cubicBezTo>
                    <a:pt x="959" y="0"/>
                    <a:pt x="0" y="844"/>
                    <a:pt x="358" y="2457"/>
                  </a:cubicBezTo>
                  <a:cubicBezTo>
                    <a:pt x="604" y="3558"/>
                    <a:pt x="906" y="5099"/>
                    <a:pt x="2163" y="8668"/>
                  </a:cubicBezTo>
                  <a:cubicBezTo>
                    <a:pt x="3923" y="13664"/>
                    <a:pt x="5196" y="16059"/>
                    <a:pt x="5992" y="17246"/>
                  </a:cubicBezTo>
                  <a:cubicBezTo>
                    <a:pt x="6093" y="17453"/>
                    <a:pt x="6230" y="17639"/>
                    <a:pt x="6399" y="17796"/>
                  </a:cubicBezTo>
                  <a:cubicBezTo>
                    <a:pt x="6481" y="17890"/>
                    <a:pt x="6582" y="17968"/>
                    <a:pt x="6695" y="18024"/>
                  </a:cubicBezTo>
                  <a:cubicBezTo>
                    <a:pt x="6994" y="18210"/>
                    <a:pt x="7341" y="18308"/>
                    <a:pt x="7693" y="18308"/>
                  </a:cubicBezTo>
                  <a:cubicBezTo>
                    <a:pt x="7719" y="18308"/>
                    <a:pt x="7744" y="18308"/>
                    <a:pt x="7770" y="18307"/>
                  </a:cubicBezTo>
                  <a:cubicBezTo>
                    <a:pt x="10832" y="18190"/>
                    <a:pt x="10626" y="18087"/>
                    <a:pt x="14558" y="16918"/>
                  </a:cubicBezTo>
                  <a:cubicBezTo>
                    <a:pt x="17289" y="16105"/>
                    <a:pt x="16843" y="16702"/>
                    <a:pt x="17389" y="15995"/>
                  </a:cubicBezTo>
                  <a:cubicBezTo>
                    <a:pt x="17805" y="15459"/>
                    <a:pt x="17629" y="14220"/>
                    <a:pt x="16944" y="14220"/>
                  </a:cubicBezTo>
                  <a:cubicBezTo>
                    <a:pt x="16897" y="14220"/>
                    <a:pt x="16848" y="14225"/>
                    <a:pt x="16797" y="14237"/>
                  </a:cubicBezTo>
                  <a:cubicBezTo>
                    <a:pt x="15801" y="14470"/>
                    <a:pt x="12234" y="14523"/>
                    <a:pt x="8913" y="14789"/>
                  </a:cubicBezTo>
                  <a:cubicBezTo>
                    <a:pt x="8262" y="12936"/>
                    <a:pt x="7253" y="8881"/>
                    <a:pt x="5813" y="3739"/>
                  </a:cubicBezTo>
                  <a:cubicBezTo>
                    <a:pt x="5525" y="2708"/>
                    <a:pt x="4072" y="840"/>
                    <a:pt x="2445" y="119"/>
                  </a:cubicBezTo>
                  <a:cubicBezTo>
                    <a:pt x="2265" y="40"/>
                    <a:pt x="2070" y="0"/>
                    <a:pt x="18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5"/>
            <p:cNvSpPr/>
            <p:nvPr/>
          </p:nvSpPr>
          <p:spPr>
            <a:xfrm flipH="1">
              <a:off x="5660887" y="1456124"/>
              <a:ext cx="314726" cy="557078"/>
            </a:xfrm>
            <a:custGeom>
              <a:rect b="b" l="l" r="r" t="t"/>
              <a:pathLst>
                <a:path extrusionOk="0" h="31558" w="17829">
                  <a:moveTo>
                    <a:pt x="4521" y="1"/>
                  </a:moveTo>
                  <a:cubicBezTo>
                    <a:pt x="2585" y="1"/>
                    <a:pt x="851" y="531"/>
                    <a:pt x="405" y="2500"/>
                  </a:cubicBezTo>
                  <a:cubicBezTo>
                    <a:pt x="171" y="3531"/>
                    <a:pt x="572" y="6802"/>
                    <a:pt x="940" y="7913"/>
                  </a:cubicBezTo>
                  <a:cubicBezTo>
                    <a:pt x="1090" y="8362"/>
                    <a:pt x="1225" y="8814"/>
                    <a:pt x="1347" y="9270"/>
                  </a:cubicBezTo>
                  <a:cubicBezTo>
                    <a:pt x="2031" y="11818"/>
                    <a:pt x="2323" y="14460"/>
                    <a:pt x="2578" y="17083"/>
                  </a:cubicBezTo>
                  <a:cubicBezTo>
                    <a:pt x="2766" y="19007"/>
                    <a:pt x="2548" y="20984"/>
                    <a:pt x="2159" y="22873"/>
                  </a:cubicBezTo>
                  <a:cubicBezTo>
                    <a:pt x="1923" y="24018"/>
                    <a:pt x="1618" y="25149"/>
                    <a:pt x="1277" y="26267"/>
                  </a:cubicBezTo>
                  <a:cubicBezTo>
                    <a:pt x="1149" y="26690"/>
                    <a:pt x="65" y="30106"/>
                    <a:pt x="1" y="30474"/>
                  </a:cubicBezTo>
                  <a:lnTo>
                    <a:pt x="15855" y="31557"/>
                  </a:lnTo>
                  <a:cubicBezTo>
                    <a:pt x="15916" y="28440"/>
                    <a:pt x="13045" y="18440"/>
                    <a:pt x="15871" y="12285"/>
                  </a:cubicBezTo>
                  <a:cubicBezTo>
                    <a:pt x="17829" y="8023"/>
                    <a:pt x="15635" y="7737"/>
                    <a:pt x="14389" y="3993"/>
                  </a:cubicBezTo>
                  <a:cubicBezTo>
                    <a:pt x="14084" y="3075"/>
                    <a:pt x="11870" y="1236"/>
                    <a:pt x="10980" y="946"/>
                  </a:cubicBezTo>
                  <a:cubicBezTo>
                    <a:pt x="10505" y="792"/>
                    <a:pt x="10011" y="712"/>
                    <a:pt x="9520" y="638"/>
                  </a:cubicBezTo>
                  <a:cubicBezTo>
                    <a:pt x="8243" y="447"/>
                    <a:pt x="6297" y="1"/>
                    <a:pt x="452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5"/>
            <p:cNvSpPr/>
            <p:nvPr/>
          </p:nvSpPr>
          <p:spPr>
            <a:xfrm flipH="1">
              <a:off x="5691443" y="1994066"/>
              <a:ext cx="482107" cy="1046723"/>
            </a:xfrm>
            <a:custGeom>
              <a:rect b="b" l="l" r="r" t="t"/>
              <a:pathLst>
                <a:path extrusionOk="0" h="59296" w="27311">
                  <a:moveTo>
                    <a:pt x="11214" y="0"/>
                  </a:moveTo>
                  <a:cubicBezTo>
                    <a:pt x="10590" y="2319"/>
                    <a:pt x="10334" y="4254"/>
                    <a:pt x="10259" y="5794"/>
                  </a:cubicBezTo>
                  <a:cubicBezTo>
                    <a:pt x="9830" y="8189"/>
                    <a:pt x="7459" y="25465"/>
                    <a:pt x="6819" y="28633"/>
                  </a:cubicBezTo>
                  <a:cubicBezTo>
                    <a:pt x="6786" y="28797"/>
                    <a:pt x="6760" y="28952"/>
                    <a:pt x="6733" y="29107"/>
                  </a:cubicBezTo>
                  <a:cubicBezTo>
                    <a:pt x="3294" y="34261"/>
                    <a:pt x="707" y="53870"/>
                    <a:pt x="64" y="57267"/>
                  </a:cubicBezTo>
                  <a:cubicBezTo>
                    <a:pt x="1" y="57601"/>
                    <a:pt x="122" y="57671"/>
                    <a:pt x="299" y="57671"/>
                  </a:cubicBezTo>
                  <a:cubicBezTo>
                    <a:pt x="362" y="57671"/>
                    <a:pt x="431" y="57662"/>
                    <a:pt x="502" y="57653"/>
                  </a:cubicBezTo>
                  <a:cubicBezTo>
                    <a:pt x="1225" y="57563"/>
                    <a:pt x="1055" y="56927"/>
                    <a:pt x="1866" y="56927"/>
                  </a:cubicBezTo>
                  <a:cubicBezTo>
                    <a:pt x="1943" y="56927"/>
                    <a:pt x="2030" y="56933"/>
                    <a:pt x="2126" y="56945"/>
                  </a:cubicBezTo>
                  <a:cubicBezTo>
                    <a:pt x="2717" y="57022"/>
                    <a:pt x="2831" y="57845"/>
                    <a:pt x="2831" y="57845"/>
                  </a:cubicBezTo>
                  <a:cubicBezTo>
                    <a:pt x="4372" y="53298"/>
                    <a:pt x="9534" y="37301"/>
                    <a:pt x="11887" y="32502"/>
                  </a:cubicBezTo>
                  <a:cubicBezTo>
                    <a:pt x="12243" y="31779"/>
                    <a:pt x="12425" y="31125"/>
                    <a:pt x="12495" y="30531"/>
                  </a:cubicBezTo>
                  <a:cubicBezTo>
                    <a:pt x="14388" y="25249"/>
                    <a:pt x="17392" y="16151"/>
                    <a:pt x="18240" y="12224"/>
                  </a:cubicBezTo>
                  <a:cubicBezTo>
                    <a:pt x="18691" y="16717"/>
                    <a:pt x="19749" y="26867"/>
                    <a:pt x="20670" y="31612"/>
                  </a:cubicBezTo>
                  <a:cubicBezTo>
                    <a:pt x="18591" y="38042"/>
                    <a:pt x="20753" y="51591"/>
                    <a:pt x="20423" y="59296"/>
                  </a:cubicBezTo>
                  <a:cubicBezTo>
                    <a:pt x="21264" y="58093"/>
                    <a:pt x="22007" y="57768"/>
                    <a:pt x="22399" y="57768"/>
                  </a:cubicBezTo>
                  <a:cubicBezTo>
                    <a:pt x="22430" y="57768"/>
                    <a:pt x="22459" y="57770"/>
                    <a:pt x="22486" y="57773"/>
                  </a:cubicBezTo>
                  <a:cubicBezTo>
                    <a:pt x="23073" y="57859"/>
                    <a:pt x="23362" y="58347"/>
                    <a:pt x="23362" y="58347"/>
                  </a:cubicBezTo>
                  <a:cubicBezTo>
                    <a:pt x="23947" y="48012"/>
                    <a:pt x="25794" y="37762"/>
                    <a:pt x="26382" y="32438"/>
                  </a:cubicBezTo>
                  <a:cubicBezTo>
                    <a:pt x="26415" y="32142"/>
                    <a:pt x="26429" y="31844"/>
                    <a:pt x="26424" y="31546"/>
                  </a:cubicBezTo>
                  <a:cubicBezTo>
                    <a:pt x="26488" y="31018"/>
                    <a:pt x="26516" y="30486"/>
                    <a:pt x="26511" y="29955"/>
                  </a:cubicBezTo>
                  <a:cubicBezTo>
                    <a:pt x="26493" y="27554"/>
                    <a:pt x="26794" y="17308"/>
                    <a:pt x="26958" y="11190"/>
                  </a:cubicBezTo>
                  <a:cubicBezTo>
                    <a:pt x="27311" y="5840"/>
                    <a:pt x="27068" y="1083"/>
                    <a:pt x="27068" y="1083"/>
                  </a:cubicBezTo>
                  <a:lnTo>
                    <a:pt x="11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5"/>
            <p:cNvSpPr/>
            <p:nvPr/>
          </p:nvSpPr>
          <p:spPr>
            <a:xfrm flipH="1">
              <a:off x="5654938" y="3011433"/>
              <a:ext cx="163480" cy="72922"/>
            </a:xfrm>
            <a:custGeom>
              <a:rect b="b" l="l" r="r" t="t"/>
              <a:pathLst>
                <a:path extrusionOk="0" h="4131" w="9261">
                  <a:moveTo>
                    <a:pt x="2251" y="0"/>
                  </a:moveTo>
                  <a:cubicBezTo>
                    <a:pt x="1440" y="0"/>
                    <a:pt x="505" y="577"/>
                    <a:pt x="275" y="1793"/>
                  </a:cubicBezTo>
                  <a:cubicBezTo>
                    <a:pt x="0" y="3245"/>
                    <a:pt x="5" y="3327"/>
                    <a:pt x="1301" y="3423"/>
                  </a:cubicBezTo>
                  <a:cubicBezTo>
                    <a:pt x="2286" y="3496"/>
                    <a:pt x="3093" y="3570"/>
                    <a:pt x="3918" y="3761"/>
                  </a:cubicBezTo>
                  <a:cubicBezTo>
                    <a:pt x="4496" y="3895"/>
                    <a:pt x="5466" y="4130"/>
                    <a:pt x="6492" y="4130"/>
                  </a:cubicBezTo>
                  <a:cubicBezTo>
                    <a:pt x="6932" y="4130"/>
                    <a:pt x="7382" y="4087"/>
                    <a:pt x="7815" y="3974"/>
                  </a:cubicBezTo>
                  <a:cubicBezTo>
                    <a:pt x="9260" y="3599"/>
                    <a:pt x="6735" y="3174"/>
                    <a:pt x="5571" y="2556"/>
                  </a:cubicBezTo>
                  <a:cubicBezTo>
                    <a:pt x="4409" y="1938"/>
                    <a:pt x="3598" y="1065"/>
                    <a:pt x="3441" y="700"/>
                  </a:cubicBezTo>
                  <a:cubicBezTo>
                    <a:pt x="3243" y="239"/>
                    <a:pt x="2772" y="0"/>
                    <a:pt x="2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5"/>
            <p:cNvSpPr/>
            <p:nvPr/>
          </p:nvSpPr>
          <p:spPr>
            <a:xfrm flipH="1">
              <a:off x="6034096" y="2997522"/>
              <a:ext cx="150470" cy="87839"/>
            </a:xfrm>
            <a:custGeom>
              <a:rect b="b" l="l" r="r" t="t"/>
              <a:pathLst>
                <a:path extrusionOk="0" h="4976" w="8524">
                  <a:moveTo>
                    <a:pt x="2251" y="1"/>
                  </a:moveTo>
                  <a:cubicBezTo>
                    <a:pt x="1441" y="1"/>
                    <a:pt x="506" y="578"/>
                    <a:pt x="276" y="1794"/>
                  </a:cubicBezTo>
                  <a:cubicBezTo>
                    <a:pt x="1" y="3245"/>
                    <a:pt x="6" y="3327"/>
                    <a:pt x="1303" y="3423"/>
                  </a:cubicBezTo>
                  <a:cubicBezTo>
                    <a:pt x="2286" y="3496"/>
                    <a:pt x="2356" y="4414"/>
                    <a:pt x="3182" y="4606"/>
                  </a:cubicBezTo>
                  <a:cubicBezTo>
                    <a:pt x="3759" y="4740"/>
                    <a:pt x="4731" y="4975"/>
                    <a:pt x="5758" y="4975"/>
                  </a:cubicBezTo>
                  <a:cubicBezTo>
                    <a:pt x="6197" y="4975"/>
                    <a:pt x="6646" y="4932"/>
                    <a:pt x="7078" y="4820"/>
                  </a:cubicBezTo>
                  <a:cubicBezTo>
                    <a:pt x="8524" y="4445"/>
                    <a:pt x="5998" y="4020"/>
                    <a:pt x="4834" y="3402"/>
                  </a:cubicBezTo>
                  <a:cubicBezTo>
                    <a:pt x="3672" y="2783"/>
                    <a:pt x="3599" y="1065"/>
                    <a:pt x="3442" y="701"/>
                  </a:cubicBezTo>
                  <a:cubicBezTo>
                    <a:pt x="3243" y="240"/>
                    <a:pt x="2773" y="1"/>
                    <a:pt x="22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5"/>
            <p:cNvSpPr/>
            <p:nvPr/>
          </p:nvSpPr>
          <p:spPr>
            <a:xfrm flipH="1">
              <a:off x="5897907" y="1584422"/>
              <a:ext cx="22895" cy="77300"/>
            </a:xfrm>
            <a:custGeom>
              <a:rect b="b" l="l" r="r" t="t"/>
              <a:pathLst>
                <a:path extrusionOk="0" h="4379" w="1297">
                  <a:moveTo>
                    <a:pt x="636" y="1"/>
                  </a:moveTo>
                  <a:cubicBezTo>
                    <a:pt x="407" y="1610"/>
                    <a:pt x="191" y="3077"/>
                    <a:pt x="0" y="4379"/>
                  </a:cubicBezTo>
                  <a:lnTo>
                    <a:pt x="1297" y="385"/>
                  </a:lnTo>
                  <a:cubicBezTo>
                    <a:pt x="1077" y="257"/>
                    <a:pt x="858" y="128"/>
                    <a:pt x="6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5"/>
            <p:cNvSpPr/>
            <p:nvPr/>
          </p:nvSpPr>
          <p:spPr>
            <a:xfrm flipH="1">
              <a:off x="5820007" y="1343730"/>
              <a:ext cx="78642" cy="167399"/>
            </a:xfrm>
            <a:custGeom>
              <a:rect b="b" l="l" r="r" t="t"/>
              <a:pathLst>
                <a:path extrusionOk="0" h="9483" w="4455">
                  <a:moveTo>
                    <a:pt x="913" y="0"/>
                  </a:moveTo>
                  <a:cubicBezTo>
                    <a:pt x="883" y="170"/>
                    <a:pt x="360" y="3815"/>
                    <a:pt x="120" y="6623"/>
                  </a:cubicBezTo>
                  <a:cubicBezTo>
                    <a:pt x="1" y="8000"/>
                    <a:pt x="906" y="9376"/>
                    <a:pt x="1897" y="9475"/>
                  </a:cubicBezTo>
                  <a:cubicBezTo>
                    <a:pt x="1911" y="9477"/>
                    <a:pt x="1925" y="9478"/>
                    <a:pt x="1940" y="9479"/>
                  </a:cubicBezTo>
                  <a:cubicBezTo>
                    <a:pt x="1967" y="9481"/>
                    <a:pt x="1994" y="9482"/>
                    <a:pt x="2022" y="9482"/>
                  </a:cubicBezTo>
                  <a:cubicBezTo>
                    <a:pt x="2979" y="9482"/>
                    <a:pt x="4141" y="8364"/>
                    <a:pt x="4148" y="7043"/>
                  </a:cubicBezTo>
                  <a:cubicBezTo>
                    <a:pt x="4159" y="4584"/>
                    <a:pt x="4447" y="2088"/>
                    <a:pt x="4454" y="2050"/>
                  </a:cubicBezTo>
                  <a:lnTo>
                    <a:pt x="913" y="0"/>
                  </a:lnTo>
                  <a:close/>
                </a:path>
              </a:pathLst>
            </a:custGeom>
            <a:solidFill>
              <a:srgbClr val="D68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5"/>
            <p:cNvSpPr/>
            <p:nvPr/>
          </p:nvSpPr>
          <p:spPr>
            <a:xfrm flipH="1">
              <a:off x="5726254" y="1161150"/>
              <a:ext cx="190470" cy="264505"/>
            </a:xfrm>
            <a:custGeom>
              <a:rect b="b" l="l" r="r" t="t"/>
              <a:pathLst>
                <a:path extrusionOk="0" h="14984" w="10790">
                  <a:moveTo>
                    <a:pt x="5352" y="0"/>
                  </a:moveTo>
                  <a:cubicBezTo>
                    <a:pt x="3095" y="0"/>
                    <a:pt x="0" y="826"/>
                    <a:pt x="211" y="7559"/>
                  </a:cubicBezTo>
                  <a:cubicBezTo>
                    <a:pt x="309" y="10709"/>
                    <a:pt x="354" y="11407"/>
                    <a:pt x="1633" y="12782"/>
                  </a:cubicBezTo>
                  <a:cubicBezTo>
                    <a:pt x="2912" y="14157"/>
                    <a:pt x="4825" y="14877"/>
                    <a:pt x="6308" y="14978"/>
                  </a:cubicBezTo>
                  <a:cubicBezTo>
                    <a:pt x="6359" y="14982"/>
                    <a:pt x="6411" y="14984"/>
                    <a:pt x="6462" y="14984"/>
                  </a:cubicBezTo>
                  <a:cubicBezTo>
                    <a:pt x="7991" y="14984"/>
                    <a:pt x="9227" y="13435"/>
                    <a:pt x="9664" y="12178"/>
                  </a:cubicBezTo>
                  <a:cubicBezTo>
                    <a:pt x="10133" y="10832"/>
                    <a:pt x="10789" y="7647"/>
                    <a:pt x="10574" y="4191"/>
                  </a:cubicBezTo>
                  <a:cubicBezTo>
                    <a:pt x="10465" y="2440"/>
                    <a:pt x="8466" y="187"/>
                    <a:pt x="6255" y="36"/>
                  </a:cubicBezTo>
                  <a:cubicBezTo>
                    <a:pt x="5979" y="17"/>
                    <a:pt x="5674" y="0"/>
                    <a:pt x="5352" y="0"/>
                  </a:cubicBezTo>
                  <a:close/>
                </a:path>
              </a:pathLst>
            </a:custGeom>
            <a:solidFill>
              <a:srgbClr val="EB9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5"/>
            <p:cNvSpPr/>
            <p:nvPr/>
          </p:nvSpPr>
          <p:spPr>
            <a:xfrm flipH="1">
              <a:off x="5720305" y="1122950"/>
              <a:ext cx="352167" cy="327613"/>
            </a:xfrm>
            <a:custGeom>
              <a:rect b="b" l="l" r="r" t="t"/>
              <a:pathLst>
                <a:path extrusionOk="0" h="18559" w="19950">
                  <a:moveTo>
                    <a:pt x="5756" y="165"/>
                  </a:moveTo>
                  <a:cubicBezTo>
                    <a:pt x="7247" y="165"/>
                    <a:pt x="8643" y="706"/>
                    <a:pt x="9291" y="999"/>
                  </a:cubicBezTo>
                  <a:cubicBezTo>
                    <a:pt x="8392" y="774"/>
                    <a:pt x="7481" y="635"/>
                    <a:pt x="6589" y="635"/>
                  </a:cubicBezTo>
                  <a:cubicBezTo>
                    <a:pt x="5428" y="635"/>
                    <a:pt x="4301" y="870"/>
                    <a:pt x="3278" y="1456"/>
                  </a:cubicBezTo>
                  <a:cubicBezTo>
                    <a:pt x="2298" y="2018"/>
                    <a:pt x="1536" y="2899"/>
                    <a:pt x="1051" y="3917"/>
                  </a:cubicBezTo>
                  <a:cubicBezTo>
                    <a:pt x="1601" y="2245"/>
                    <a:pt x="2508" y="1116"/>
                    <a:pt x="3753" y="561"/>
                  </a:cubicBezTo>
                  <a:cubicBezTo>
                    <a:pt x="4401" y="274"/>
                    <a:pt x="5088" y="165"/>
                    <a:pt x="5756" y="165"/>
                  </a:cubicBezTo>
                  <a:close/>
                  <a:moveTo>
                    <a:pt x="5752" y="0"/>
                  </a:moveTo>
                  <a:cubicBezTo>
                    <a:pt x="5064" y="0"/>
                    <a:pt x="4355" y="112"/>
                    <a:pt x="3685" y="409"/>
                  </a:cubicBezTo>
                  <a:cubicBezTo>
                    <a:pt x="2189" y="1075"/>
                    <a:pt x="1168" y="2525"/>
                    <a:pt x="649" y="4723"/>
                  </a:cubicBezTo>
                  <a:lnTo>
                    <a:pt x="730" y="4742"/>
                  </a:lnTo>
                  <a:cubicBezTo>
                    <a:pt x="365" y="5922"/>
                    <a:pt x="351" y="7210"/>
                    <a:pt x="785" y="8370"/>
                  </a:cubicBezTo>
                  <a:cubicBezTo>
                    <a:pt x="1220" y="9530"/>
                    <a:pt x="2025" y="10527"/>
                    <a:pt x="2453" y="11693"/>
                  </a:cubicBezTo>
                  <a:cubicBezTo>
                    <a:pt x="3383" y="14233"/>
                    <a:pt x="2422" y="16898"/>
                    <a:pt x="0" y="18106"/>
                  </a:cubicBezTo>
                  <a:cubicBezTo>
                    <a:pt x="372" y="18424"/>
                    <a:pt x="838" y="18559"/>
                    <a:pt x="1323" y="18559"/>
                  </a:cubicBezTo>
                  <a:cubicBezTo>
                    <a:pt x="1938" y="18559"/>
                    <a:pt x="2583" y="18341"/>
                    <a:pt x="3104" y="18004"/>
                  </a:cubicBezTo>
                  <a:cubicBezTo>
                    <a:pt x="4037" y="17402"/>
                    <a:pt x="4643" y="16075"/>
                    <a:pt x="5495" y="15364"/>
                  </a:cubicBezTo>
                  <a:cubicBezTo>
                    <a:pt x="6898" y="14195"/>
                    <a:pt x="6835" y="10770"/>
                    <a:pt x="8587" y="10770"/>
                  </a:cubicBezTo>
                  <a:cubicBezTo>
                    <a:pt x="8620" y="10770"/>
                    <a:pt x="8654" y="10771"/>
                    <a:pt x="8689" y="10774"/>
                  </a:cubicBezTo>
                  <a:lnTo>
                    <a:pt x="11507" y="8855"/>
                  </a:lnTo>
                  <a:cubicBezTo>
                    <a:pt x="13774" y="8356"/>
                    <a:pt x="16590" y="7707"/>
                    <a:pt x="18145" y="6441"/>
                  </a:cubicBezTo>
                  <a:cubicBezTo>
                    <a:pt x="18746" y="6857"/>
                    <a:pt x="19264" y="7291"/>
                    <a:pt x="19422" y="7844"/>
                  </a:cubicBezTo>
                  <a:cubicBezTo>
                    <a:pt x="19458" y="7970"/>
                    <a:pt x="19495" y="8027"/>
                    <a:pt x="19532" y="8027"/>
                  </a:cubicBezTo>
                  <a:cubicBezTo>
                    <a:pt x="19764" y="8027"/>
                    <a:pt x="19950" y="5732"/>
                    <a:pt x="19399" y="4564"/>
                  </a:cubicBezTo>
                  <a:cubicBezTo>
                    <a:pt x="19068" y="3864"/>
                    <a:pt x="17983" y="2753"/>
                    <a:pt x="17070" y="2346"/>
                  </a:cubicBezTo>
                  <a:cubicBezTo>
                    <a:pt x="16043" y="1602"/>
                    <a:pt x="14872" y="1310"/>
                    <a:pt x="13733" y="1310"/>
                  </a:cubicBezTo>
                  <a:cubicBezTo>
                    <a:pt x="12930" y="1310"/>
                    <a:pt x="12143" y="1455"/>
                    <a:pt x="11433" y="1688"/>
                  </a:cubicBezTo>
                  <a:cubicBezTo>
                    <a:pt x="10873" y="1472"/>
                    <a:pt x="10297" y="1276"/>
                    <a:pt x="9713" y="1112"/>
                  </a:cubicBezTo>
                  <a:lnTo>
                    <a:pt x="9754" y="1038"/>
                  </a:lnTo>
                  <a:cubicBezTo>
                    <a:pt x="9728" y="1024"/>
                    <a:pt x="7835" y="0"/>
                    <a:pt x="5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5"/>
            <p:cNvSpPr/>
            <p:nvPr/>
          </p:nvSpPr>
          <p:spPr>
            <a:xfrm flipH="1">
              <a:off x="5890087" y="1266483"/>
              <a:ext cx="50274" cy="72199"/>
            </a:xfrm>
            <a:custGeom>
              <a:rect b="b" l="l" r="r" t="t"/>
              <a:pathLst>
                <a:path extrusionOk="0" h="4090" w="2848">
                  <a:moveTo>
                    <a:pt x="948" y="0"/>
                  </a:moveTo>
                  <a:cubicBezTo>
                    <a:pt x="883" y="0"/>
                    <a:pt x="819" y="10"/>
                    <a:pt x="757" y="30"/>
                  </a:cubicBezTo>
                  <a:cubicBezTo>
                    <a:pt x="175" y="224"/>
                    <a:pt x="1" y="1281"/>
                    <a:pt x="369" y="2393"/>
                  </a:cubicBezTo>
                  <a:cubicBezTo>
                    <a:pt x="698" y="3388"/>
                    <a:pt x="1349" y="4089"/>
                    <a:pt x="1900" y="4089"/>
                  </a:cubicBezTo>
                  <a:cubicBezTo>
                    <a:pt x="1965" y="4089"/>
                    <a:pt x="2029" y="4079"/>
                    <a:pt x="2091" y="4059"/>
                  </a:cubicBezTo>
                  <a:cubicBezTo>
                    <a:pt x="2672" y="3867"/>
                    <a:pt x="2848" y="2808"/>
                    <a:pt x="2479" y="1696"/>
                  </a:cubicBezTo>
                  <a:cubicBezTo>
                    <a:pt x="2149" y="701"/>
                    <a:pt x="1498" y="0"/>
                    <a:pt x="948" y="0"/>
                  </a:cubicBezTo>
                  <a:close/>
                </a:path>
              </a:pathLst>
            </a:custGeom>
            <a:solidFill>
              <a:srgbClr val="EB9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5"/>
            <p:cNvSpPr/>
            <p:nvPr/>
          </p:nvSpPr>
          <p:spPr>
            <a:xfrm flipH="1">
              <a:off x="5515942" y="1600380"/>
              <a:ext cx="163939" cy="254249"/>
            </a:xfrm>
            <a:custGeom>
              <a:rect b="b" l="l" r="r" t="t"/>
              <a:pathLst>
                <a:path extrusionOk="0" h="14403" w="9287">
                  <a:moveTo>
                    <a:pt x="9286" y="1"/>
                  </a:moveTo>
                  <a:lnTo>
                    <a:pt x="0" y="2003"/>
                  </a:lnTo>
                  <a:lnTo>
                    <a:pt x="0" y="14403"/>
                  </a:lnTo>
                  <a:lnTo>
                    <a:pt x="9286" y="12401"/>
                  </a:lnTo>
                  <a:lnTo>
                    <a:pt x="92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5"/>
            <p:cNvSpPr/>
            <p:nvPr/>
          </p:nvSpPr>
          <p:spPr>
            <a:xfrm flipH="1">
              <a:off x="5684753" y="1722624"/>
              <a:ext cx="59348" cy="29356"/>
            </a:xfrm>
            <a:custGeom>
              <a:rect b="b" l="l" r="r" t="t"/>
              <a:pathLst>
                <a:path extrusionOk="0" h="1663" w="3362">
                  <a:moveTo>
                    <a:pt x="2828" y="1"/>
                  </a:moveTo>
                  <a:cubicBezTo>
                    <a:pt x="2808" y="1"/>
                    <a:pt x="2785" y="2"/>
                    <a:pt x="2760" y="5"/>
                  </a:cubicBezTo>
                  <a:cubicBezTo>
                    <a:pt x="2074" y="76"/>
                    <a:pt x="1086" y="661"/>
                    <a:pt x="340" y="1250"/>
                  </a:cubicBezTo>
                  <a:cubicBezTo>
                    <a:pt x="0" y="1518"/>
                    <a:pt x="286" y="1662"/>
                    <a:pt x="703" y="1662"/>
                  </a:cubicBezTo>
                  <a:cubicBezTo>
                    <a:pt x="1058" y="1662"/>
                    <a:pt x="1507" y="1558"/>
                    <a:pt x="1750" y="1336"/>
                  </a:cubicBezTo>
                  <a:cubicBezTo>
                    <a:pt x="2262" y="870"/>
                    <a:pt x="3362" y="1"/>
                    <a:pt x="2828" y="1"/>
                  </a:cubicBezTo>
                  <a:close/>
                </a:path>
              </a:pathLst>
            </a:custGeom>
            <a:solidFill>
              <a:srgbClr val="EB9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5"/>
            <p:cNvSpPr/>
            <p:nvPr/>
          </p:nvSpPr>
          <p:spPr>
            <a:xfrm flipH="1">
              <a:off x="5637003" y="1734362"/>
              <a:ext cx="110946" cy="47362"/>
            </a:xfrm>
            <a:custGeom>
              <a:rect b="b" l="l" r="r" t="t"/>
              <a:pathLst>
                <a:path extrusionOk="0" h="2683" w="6285">
                  <a:moveTo>
                    <a:pt x="4724" y="1"/>
                  </a:moveTo>
                  <a:cubicBezTo>
                    <a:pt x="3977" y="1"/>
                    <a:pt x="3058" y="334"/>
                    <a:pt x="1589" y="569"/>
                  </a:cubicBezTo>
                  <a:cubicBezTo>
                    <a:pt x="161" y="796"/>
                    <a:pt x="1" y="2109"/>
                    <a:pt x="689" y="2558"/>
                  </a:cubicBezTo>
                  <a:cubicBezTo>
                    <a:pt x="824" y="2646"/>
                    <a:pt x="1022" y="2683"/>
                    <a:pt x="1257" y="2683"/>
                  </a:cubicBezTo>
                  <a:cubicBezTo>
                    <a:pt x="2220" y="2683"/>
                    <a:pt x="3815" y="2072"/>
                    <a:pt x="4344" y="1904"/>
                  </a:cubicBezTo>
                  <a:cubicBezTo>
                    <a:pt x="5002" y="1694"/>
                    <a:pt x="6285" y="451"/>
                    <a:pt x="5395" y="115"/>
                  </a:cubicBezTo>
                  <a:cubicBezTo>
                    <a:pt x="5181" y="34"/>
                    <a:pt x="4961" y="1"/>
                    <a:pt x="4724" y="1"/>
                  </a:cubicBezTo>
                  <a:close/>
                </a:path>
              </a:pathLst>
            </a:custGeom>
            <a:solidFill>
              <a:srgbClr val="EB9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5"/>
            <p:cNvSpPr/>
            <p:nvPr/>
          </p:nvSpPr>
          <p:spPr>
            <a:xfrm flipH="1">
              <a:off x="5724736" y="1464968"/>
              <a:ext cx="280410" cy="343059"/>
            </a:xfrm>
            <a:custGeom>
              <a:rect b="b" l="l" r="r" t="t"/>
              <a:pathLst>
                <a:path extrusionOk="0" h="19434" w="15885">
                  <a:moveTo>
                    <a:pt x="3012" y="0"/>
                  </a:moveTo>
                  <a:cubicBezTo>
                    <a:pt x="2281" y="0"/>
                    <a:pt x="1496" y="519"/>
                    <a:pt x="1254" y="1777"/>
                  </a:cubicBezTo>
                  <a:cubicBezTo>
                    <a:pt x="1040" y="2883"/>
                    <a:pt x="703" y="4418"/>
                    <a:pt x="437" y="8191"/>
                  </a:cubicBezTo>
                  <a:cubicBezTo>
                    <a:pt x="1" y="14378"/>
                    <a:pt x="369" y="17033"/>
                    <a:pt x="671" y="18202"/>
                  </a:cubicBezTo>
                  <a:cubicBezTo>
                    <a:pt x="739" y="18465"/>
                    <a:pt x="910" y="18671"/>
                    <a:pt x="1137" y="18819"/>
                  </a:cubicBezTo>
                  <a:cubicBezTo>
                    <a:pt x="1504" y="19208"/>
                    <a:pt x="2014" y="19428"/>
                    <a:pt x="2549" y="19429"/>
                  </a:cubicBezTo>
                  <a:cubicBezTo>
                    <a:pt x="2887" y="19432"/>
                    <a:pt x="3203" y="19434"/>
                    <a:pt x="3501" y="19434"/>
                  </a:cubicBezTo>
                  <a:cubicBezTo>
                    <a:pt x="6017" y="19434"/>
                    <a:pt x="7351" y="19295"/>
                    <a:pt x="11052" y="18380"/>
                  </a:cubicBezTo>
                  <a:cubicBezTo>
                    <a:pt x="13927" y="17668"/>
                    <a:pt x="14822" y="18331"/>
                    <a:pt x="15422" y="17624"/>
                  </a:cubicBezTo>
                  <a:cubicBezTo>
                    <a:pt x="15885" y="17080"/>
                    <a:pt x="15754" y="15757"/>
                    <a:pt x="15018" y="15757"/>
                  </a:cubicBezTo>
                  <a:cubicBezTo>
                    <a:pt x="14978" y="15757"/>
                    <a:pt x="14937" y="15761"/>
                    <a:pt x="14893" y="15769"/>
                  </a:cubicBezTo>
                  <a:cubicBezTo>
                    <a:pt x="14574" y="15829"/>
                    <a:pt x="13751" y="15847"/>
                    <a:pt x="12663" y="15847"/>
                  </a:cubicBezTo>
                  <a:cubicBezTo>
                    <a:pt x="10916" y="15847"/>
                    <a:pt x="8486" y="15800"/>
                    <a:pt x="6359" y="15800"/>
                  </a:cubicBezTo>
                  <a:cubicBezTo>
                    <a:pt x="5604" y="15800"/>
                    <a:pt x="4887" y="15806"/>
                    <a:pt x="4253" y="15822"/>
                  </a:cubicBezTo>
                  <a:cubicBezTo>
                    <a:pt x="4476" y="13674"/>
                    <a:pt x="5095" y="9872"/>
                    <a:pt x="5747" y="5123"/>
                  </a:cubicBezTo>
                  <a:cubicBezTo>
                    <a:pt x="5893" y="4060"/>
                    <a:pt x="5303" y="1770"/>
                    <a:pt x="4097" y="462"/>
                  </a:cubicBezTo>
                  <a:cubicBezTo>
                    <a:pt x="3826" y="168"/>
                    <a:pt x="3427" y="0"/>
                    <a:pt x="3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5"/>
            <p:cNvSpPr/>
            <p:nvPr/>
          </p:nvSpPr>
          <p:spPr>
            <a:xfrm flipH="1">
              <a:off x="5479949" y="1680522"/>
              <a:ext cx="37953" cy="68545"/>
            </a:xfrm>
            <a:custGeom>
              <a:rect b="b" l="l" r="r" t="t"/>
              <a:pathLst>
                <a:path extrusionOk="0" h="3883" w="2150">
                  <a:moveTo>
                    <a:pt x="937" y="0"/>
                  </a:moveTo>
                  <a:cubicBezTo>
                    <a:pt x="669" y="0"/>
                    <a:pt x="409" y="240"/>
                    <a:pt x="307" y="535"/>
                  </a:cubicBezTo>
                  <a:cubicBezTo>
                    <a:pt x="42" y="1293"/>
                    <a:pt x="5" y="2135"/>
                    <a:pt x="3" y="2683"/>
                  </a:cubicBezTo>
                  <a:cubicBezTo>
                    <a:pt x="0" y="3432"/>
                    <a:pt x="185" y="3882"/>
                    <a:pt x="530" y="3882"/>
                  </a:cubicBezTo>
                  <a:cubicBezTo>
                    <a:pt x="597" y="3882"/>
                    <a:pt x="669" y="3866"/>
                    <a:pt x="748" y="3831"/>
                  </a:cubicBezTo>
                  <a:cubicBezTo>
                    <a:pt x="1233" y="3616"/>
                    <a:pt x="1726" y="3096"/>
                    <a:pt x="1920" y="2539"/>
                  </a:cubicBezTo>
                  <a:cubicBezTo>
                    <a:pt x="2149" y="1881"/>
                    <a:pt x="1614" y="514"/>
                    <a:pt x="1302" y="175"/>
                  </a:cubicBezTo>
                  <a:cubicBezTo>
                    <a:pt x="1188" y="52"/>
                    <a:pt x="1061" y="0"/>
                    <a:pt x="937" y="0"/>
                  </a:cubicBezTo>
                  <a:close/>
                </a:path>
              </a:pathLst>
            </a:custGeom>
            <a:solidFill>
              <a:srgbClr val="EB9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35"/>
          <p:cNvSpPr txBox="1"/>
          <p:nvPr>
            <p:ph idx="4294967295" type="body"/>
          </p:nvPr>
        </p:nvSpPr>
        <p:spPr>
          <a:xfrm>
            <a:off x="796300" y="1131397"/>
            <a:ext cx="7718400" cy="129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t>California State University (CSU) Direct Admission Program is a pilot program that </a:t>
            </a:r>
            <a:r>
              <a:rPr b="1" lang="en"/>
              <a:t>automatically</a:t>
            </a:r>
            <a:r>
              <a:rPr b="1" lang="en"/>
              <a:t> admits eligible high school seniors to participate in CSU campuses. </a:t>
            </a:r>
            <a:endParaRPr b="1"/>
          </a:p>
        </p:txBody>
      </p:sp>
      <p:sp>
        <p:nvSpPr>
          <p:cNvPr id="464" name="Google Shape;464;p35"/>
          <p:cNvSpPr txBox="1"/>
          <p:nvPr>
            <p:ph type="title"/>
          </p:nvPr>
        </p:nvSpPr>
        <p:spPr>
          <a:xfrm>
            <a:off x="259350" y="2524300"/>
            <a:ext cx="2935800" cy="515700"/>
          </a:xfrm>
          <a:prstGeom prst="rect">
            <a:avLst/>
          </a:prstGeom>
          <a:effectLst>
            <a:outerShdw blurRad="57150" rotWithShape="0" algn="bl" dir="5400000" dist="19050">
              <a:schemeClr val="accent5">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500"/>
              <a:t>Benefits: </a:t>
            </a:r>
            <a:r>
              <a:rPr lang="en" sz="2500"/>
              <a:t> </a:t>
            </a:r>
            <a:endParaRPr sz="2500"/>
          </a:p>
        </p:txBody>
      </p:sp>
      <p:sp>
        <p:nvSpPr>
          <p:cNvPr id="465" name="Google Shape;465;p35"/>
          <p:cNvSpPr txBox="1"/>
          <p:nvPr>
            <p:ph idx="4294967295" type="subTitle"/>
          </p:nvPr>
        </p:nvSpPr>
        <p:spPr>
          <a:xfrm>
            <a:off x="259350" y="3139000"/>
            <a:ext cx="2935800" cy="5727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accent4"/>
              </a:buClr>
              <a:buSzPts val="1300"/>
              <a:buChar char="●"/>
            </a:pPr>
            <a:r>
              <a:rPr b="1" lang="en" sz="1300"/>
              <a:t>Students can </a:t>
            </a:r>
            <a:r>
              <a:rPr b="1" lang="en" sz="1300"/>
              <a:t>receive</a:t>
            </a:r>
            <a:r>
              <a:rPr b="1" lang="en" sz="1300"/>
              <a:t> a coupon code for free applications to the participating </a:t>
            </a:r>
            <a:r>
              <a:rPr b="1" lang="en" sz="1300"/>
              <a:t>universities</a:t>
            </a:r>
            <a:r>
              <a:rPr b="1" lang="en" sz="1300"/>
              <a:t>. </a:t>
            </a:r>
            <a:endParaRPr b="1" sz="1300"/>
          </a:p>
          <a:p>
            <a:pPr indent="-311150" lvl="0" marL="457200" rtl="0" algn="l">
              <a:lnSpc>
                <a:spcPct val="115000"/>
              </a:lnSpc>
              <a:spcBef>
                <a:spcPts val="0"/>
              </a:spcBef>
              <a:spcAft>
                <a:spcPts val="0"/>
              </a:spcAft>
              <a:buClr>
                <a:schemeClr val="accent4"/>
              </a:buClr>
              <a:buSzPts val="1300"/>
              <a:buChar char="●"/>
            </a:pPr>
            <a:r>
              <a:rPr b="1" lang="en" sz="1300"/>
              <a:t>Students </a:t>
            </a:r>
            <a:r>
              <a:rPr b="1" lang="en" sz="1300"/>
              <a:t>receive official</a:t>
            </a:r>
            <a:r>
              <a:rPr b="1" lang="en" sz="1300"/>
              <a:t> acceptance letters from the universities. </a:t>
            </a:r>
            <a:endParaRPr b="1" sz="1300"/>
          </a:p>
        </p:txBody>
      </p:sp>
      <p:sp>
        <p:nvSpPr>
          <p:cNvPr id="466" name="Google Shape;466;p35"/>
          <p:cNvSpPr txBox="1"/>
          <p:nvPr>
            <p:ph type="title"/>
          </p:nvPr>
        </p:nvSpPr>
        <p:spPr>
          <a:xfrm>
            <a:off x="3572725" y="2524300"/>
            <a:ext cx="2935800" cy="515700"/>
          </a:xfrm>
          <a:prstGeom prst="rect">
            <a:avLst/>
          </a:prstGeom>
          <a:effectLst>
            <a:outerShdw blurRad="57150" rotWithShape="0" algn="bl" dir="5400000" dist="19050">
              <a:schemeClr val="accent1">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500"/>
              <a:t>Eligibility</a:t>
            </a:r>
            <a:r>
              <a:rPr lang="en" sz="2500"/>
              <a:t>:</a:t>
            </a:r>
            <a:r>
              <a:rPr lang="en" sz="2500"/>
              <a:t> </a:t>
            </a:r>
            <a:endParaRPr sz="2500"/>
          </a:p>
        </p:txBody>
      </p:sp>
      <p:sp>
        <p:nvSpPr>
          <p:cNvPr id="467" name="Google Shape;467;p35"/>
          <p:cNvSpPr txBox="1"/>
          <p:nvPr>
            <p:ph idx="4294967295" type="subTitle"/>
          </p:nvPr>
        </p:nvSpPr>
        <p:spPr>
          <a:xfrm>
            <a:off x="3572725" y="3139000"/>
            <a:ext cx="2935800" cy="5727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accent1"/>
              </a:buClr>
              <a:buSzPts val="1300"/>
              <a:buChar char="●"/>
            </a:pPr>
            <a:r>
              <a:rPr b="1" lang="en" sz="1300"/>
              <a:t>Students must be graduating </a:t>
            </a:r>
            <a:r>
              <a:rPr b="1" lang="en" sz="1300"/>
              <a:t>seniors. </a:t>
            </a:r>
            <a:endParaRPr b="1" sz="1300"/>
          </a:p>
          <a:p>
            <a:pPr indent="-311150" lvl="0" marL="457200" rtl="0" algn="l">
              <a:lnSpc>
                <a:spcPct val="115000"/>
              </a:lnSpc>
              <a:spcBef>
                <a:spcPts val="0"/>
              </a:spcBef>
              <a:spcAft>
                <a:spcPts val="0"/>
              </a:spcAft>
              <a:buClr>
                <a:schemeClr val="accent1"/>
              </a:buClr>
              <a:buSzPts val="1300"/>
              <a:buChar char="●"/>
            </a:pPr>
            <a:r>
              <a:rPr b="1" lang="en" sz="1300"/>
              <a:t>Students must have completed their A-G Requirements.</a:t>
            </a:r>
            <a:endParaRPr b="1" sz="1300"/>
          </a:p>
          <a:p>
            <a:pPr indent="-311150" lvl="0" marL="457200" rtl="0" algn="l">
              <a:lnSpc>
                <a:spcPct val="115000"/>
              </a:lnSpc>
              <a:spcBef>
                <a:spcPts val="0"/>
              </a:spcBef>
              <a:spcAft>
                <a:spcPts val="0"/>
              </a:spcAft>
              <a:buClr>
                <a:schemeClr val="accent1"/>
              </a:buClr>
              <a:buSzPts val="1300"/>
              <a:buChar char="●"/>
            </a:pPr>
            <a:r>
              <a:rPr b="1" lang="en" sz="1300"/>
              <a:t>Students must have a GPA of 2.5 or higher by the end of their junior year. </a:t>
            </a:r>
            <a:endParaRPr b="1"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6"/>
          <p:cNvSpPr txBox="1"/>
          <p:nvPr>
            <p:ph type="title"/>
          </p:nvPr>
        </p:nvSpPr>
        <p:spPr>
          <a:xfrm>
            <a:off x="311700" y="455702"/>
            <a:ext cx="8520600" cy="572700"/>
          </a:xfrm>
          <a:prstGeom prst="rect">
            <a:avLst/>
          </a:prstGeom>
          <a:effectLst>
            <a:outerShdw blurRad="57150" rotWithShape="0" algn="bl" dir="5400000" dist="19050">
              <a:srgbClr val="E8A423">
                <a:alpha val="64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t>What is California Colleges? </a:t>
            </a:r>
            <a:endParaRPr/>
          </a:p>
        </p:txBody>
      </p:sp>
      <p:sp>
        <p:nvSpPr>
          <p:cNvPr id="473" name="Google Shape;473;p36"/>
          <p:cNvSpPr txBox="1"/>
          <p:nvPr>
            <p:ph idx="4294967295" type="subTitle"/>
          </p:nvPr>
        </p:nvSpPr>
        <p:spPr>
          <a:xfrm>
            <a:off x="901900" y="2820300"/>
            <a:ext cx="5482200" cy="129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accent1"/>
              </a:buClr>
              <a:buSzPts val="1600"/>
              <a:buChar char="●"/>
            </a:pPr>
            <a:r>
              <a:rPr b="1" lang="en" sz="1600"/>
              <a:t>The CCGI website helps guide you to discover your interest and values</a:t>
            </a:r>
            <a:endParaRPr b="1" sz="1600"/>
          </a:p>
          <a:p>
            <a:pPr indent="-330200" lvl="0" marL="457200" rtl="0" algn="l">
              <a:lnSpc>
                <a:spcPct val="115000"/>
              </a:lnSpc>
              <a:spcBef>
                <a:spcPts val="0"/>
              </a:spcBef>
              <a:spcAft>
                <a:spcPts val="0"/>
              </a:spcAft>
              <a:buClr>
                <a:schemeClr val="accent1"/>
              </a:buClr>
              <a:buSzPts val="1600"/>
              <a:buChar char="●"/>
            </a:pPr>
            <a:r>
              <a:rPr b="1" lang="en" sz="1600"/>
              <a:t>Find careers, colleges, or specific trainings to reach your goals. </a:t>
            </a:r>
            <a:endParaRPr b="1" sz="1600"/>
          </a:p>
        </p:txBody>
      </p:sp>
      <p:sp>
        <p:nvSpPr>
          <p:cNvPr id="474" name="Google Shape;474;p36"/>
          <p:cNvSpPr txBox="1"/>
          <p:nvPr>
            <p:ph idx="4294967295" type="subTitle"/>
          </p:nvPr>
        </p:nvSpPr>
        <p:spPr>
          <a:xfrm>
            <a:off x="787800" y="4115100"/>
            <a:ext cx="8356200" cy="1934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6"/>
              </a:buClr>
              <a:buSzPts val="1600"/>
              <a:buChar char="●"/>
            </a:pPr>
            <a:r>
              <a:rPr b="1" lang="en" sz="1600"/>
              <a:t>You can learn how to find money to pay for college. </a:t>
            </a:r>
            <a:endParaRPr b="1" sz="1600"/>
          </a:p>
          <a:p>
            <a:pPr indent="-330200" lvl="0" marL="457200" rtl="0" algn="l">
              <a:spcBef>
                <a:spcPts val="0"/>
              </a:spcBef>
              <a:spcAft>
                <a:spcPts val="0"/>
              </a:spcAft>
              <a:buClr>
                <a:schemeClr val="accent6"/>
              </a:buClr>
              <a:buSzPts val="1600"/>
              <a:buChar char="●"/>
            </a:pPr>
            <a:r>
              <a:rPr lang="en" sz="1600">
                <a:highlight>
                  <a:schemeClr val="accent5"/>
                </a:highlight>
              </a:rPr>
              <a:t>Launch college and financial aid applications directly from the website.</a:t>
            </a:r>
            <a:r>
              <a:rPr b="1" lang="en" sz="1600">
                <a:highlight>
                  <a:schemeClr val="accent5"/>
                </a:highlight>
              </a:rPr>
              <a:t> </a:t>
            </a:r>
            <a:endParaRPr b="1" sz="1600">
              <a:highlight>
                <a:schemeClr val="accent5"/>
              </a:highlight>
            </a:endParaRPr>
          </a:p>
          <a:p>
            <a:pPr indent="-330200" lvl="0" marL="457200" rtl="0" algn="l">
              <a:spcBef>
                <a:spcPts val="0"/>
              </a:spcBef>
              <a:spcAft>
                <a:spcPts val="0"/>
              </a:spcAft>
              <a:buClr>
                <a:schemeClr val="accent6"/>
              </a:buClr>
              <a:buSzPts val="1600"/>
              <a:buChar char="●"/>
            </a:pPr>
            <a:r>
              <a:rPr b="1" lang="en" sz="1600"/>
              <a:t>You can monitor all of </a:t>
            </a:r>
            <a:r>
              <a:rPr b="1" lang="en" sz="1600"/>
              <a:t>your progress in just one place! </a:t>
            </a:r>
            <a:endParaRPr b="1" sz="1600"/>
          </a:p>
          <a:p>
            <a:pPr indent="0" lvl="0" marL="0" rtl="0" algn="l">
              <a:spcBef>
                <a:spcPts val="1600"/>
              </a:spcBef>
              <a:spcAft>
                <a:spcPts val="1600"/>
              </a:spcAft>
              <a:buNone/>
            </a:pPr>
            <a:r>
              <a:t/>
            </a:r>
            <a:endParaRPr sz="1600"/>
          </a:p>
        </p:txBody>
      </p:sp>
      <p:sp>
        <p:nvSpPr>
          <p:cNvPr id="475" name="Google Shape;475;p36"/>
          <p:cNvSpPr/>
          <p:nvPr/>
        </p:nvSpPr>
        <p:spPr>
          <a:xfrm>
            <a:off x="4332300" y="354575"/>
            <a:ext cx="479400" cy="54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6" name="Google Shape;476;p36">
            <a:hlinkClick r:id="rId3"/>
          </p:cNvPr>
          <p:cNvPicPr preferRelativeResize="0"/>
          <p:nvPr/>
        </p:nvPicPr>
        <p:blipFill>
          <a:blip r:embed="rId4">
            <a:alphaModFix/>
          </a:blip>
          <a:stretch>
            <a:fillRect/>
          </a:stretch>
        </p:blipFill>
        <p:spPr>
          <a:xfrm>
            <a:off x="7827200" y="3991850"/>
            <a:ext cx="1194900" cy="1011000"/>
          </a:xfrm>
          <a:prstGeom prst="roundRect">
            <a:avLst>
              <a:gd fmla="val 16667" name="adj"/>
            </a:avLst>
          </a:prstGeom>
          <a:noFill/>
          <a:ln cap="flat" cmpd="sng" w="9525">
            <a:solidFill>
              <a:schemeClr val="accent2"/>
            </a:solidFill>
            <a:prstDash val="dashDot"/>
            <a:round/>
            <a:headEnd len="sm" w="sm" type="none"/>
            <a:tailEnd len="sm" w="sm" type="none"/>
          </a:ln>
        </p:spPr>
      </p:pic>
      <p:pic>
        <p:nvPicPr>
          <p:cNvPr id="477" name="Google Shape;477;p36"/>
          <p:cNvPicPr preferRelativeResize="0"/>
          <p:nvPr/>
        </p:nvPicPr>
        <p:blipFill>
          <a:blip r:embed="rId5">
            <a:alphaModFix/>
          </a:blip>
          <a:stretch>
            <a:fillRect/>
          </a:stretch>
        </p:blipFill>
        <p:spPr>
          <a:xfrm>
            <a:off x="901900" y="0"/>
            <a:ext cx="6990100" cy="282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1000"/>
                                        <p:tgtEl>
                                          <p:spTgt spid="47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1000"/>
                                        <p:tgtEl>
                                          <p:spTgt spid="4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7"/>
          <p:cNvSpPr txBox="1"/>
          <p:nvPr>
            <p:ph idx="4" type="title"/>
          </p:nvPr>
        </p:nvSpPr>
        <p:spPr>
          <a:xfrm>
            <a:off x="311700" y="455702"/>
            <a:ext cx="8520600" cy="572700"/>
          </a:xfrm>
          <a:prstGeom prst="rect">
            <a:avLst/>
          </a:prstGeom>
          <a:effectLst>
            <a:outerShdw blurRad="57150" rotWithShape="0" algn="bl" dir="5400000" dist="19050">
              <a:schemeClr val="accent5">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200"/>
              <a:t>What is Parchment?</a:t>
            </a:r>
            <a:endParaRPr sz="3200"/>
          </a:p>
        </p:txBody>
      </p:sp>
      <p:grpSp>
        <p:nvGrpSpPr>
          <p:cNvPr id="483" name="Google Shape;483;p37"/>
          <p:cNvGrpSpPr/>
          <p:nvPr/>
        </p:nvGrpSpPr>
        <p:grpSpPr>
          <a:xfrm>
            <a:off x="6347185" y="1975807"/>
            <a:ext cx="2782944" cy="3167575"/>
            <a:chOff x="2990086" y="682402"/>
            <a:chExt cx="3314607" cy="3734907"/>
          </a:xfrm>
        </p:grpSpPr>
        <p:sp>
          <p:nvSpPr>
            <p:cNvPr id="484" name="Google Shape;484;p37"/>
            <p:cNvSpPr/>
            <p:nvPr/>
          </p:nvSpPr>
          <p:spPr>
            <a:xfrm>
              <a:off x="5428067" y="2266329"/>
              <a:ext cx="453485" cy="2150980"/>
            </a:xfrm>
            <a:custGeom>
              <a:rect b="b" l="l" r="r" t="t"/>
              <a:pathLst>
                <a:path extrusionOk="0" h="115118" w="24270">
                  <a:moveTo>
                    <a:pt x="1140" y="0"/>
                  </a:moveTo>
                  <a:cubicBezTo>
                    <a:pt x="1038" y="0"/>
                    <a:pt x="933" y="23"/>
                    <a:pt x="829" y="71"/>
                  </a:cubicBezTo>
                  <a:cubicBezTo>
                    <a:pt x="305" y="311"/>
                    <a:pt x="0" y="1093"/>
                    <a:pt x="149" y="1819"/>
                  </a:cubicBezTo>
                  <a:cubicBezTo>
                    <a:pt x="3956" y="20446"/>
                    <a:pt x="7619" y="39461"/>
                    <a:pt x="11160" y="57849"/>
                  </a:cubicBezTo>
                  <a:cubicBezTo>
                    <a:pt x="14708" y="76268"/>
                    <a:pt x="18376" y="95315"/>
                    <a:pt x="22225" y="114165"/>
                  </a:cubicBezTo>
                  <a:cubicBezTo>
                    <a:pt x="22344" y="114747"/>
                    <a:pt x="22718" y="115117"/>
                    <a:pt x="23132" y="115117"/>
                  </a:cubicBezTo>
                  <a:cubicBezTo>
                    <a:pt x="23239" y="115117"/>
                    <a:pt x="23344" y="115093"/>
                    <a:pt x="23442" y="115048"/>
                  </a:cubicBezTo>
                  <a:cubicBezTo>
                    <a:pt x="23965" y="114808"/>
                    <a:pt x="24270" y="114025"/>
                    <a:pt x="24122" y="113300"/>
                  </a:cubicBezTo>
                  <a:cubicBezTo>
                    <a:pt x="20275" y="94468"/>
                    <a:pt x="16610" y="75431"/>
                    <a:pt x="13065" y="57022"/>
                  </a:cubicBezTo>
                  <a:cubicBezTo>
                    <a:pt x="9521" y="38623"/>
                    <a:pt x="5857" y="19598"/>
                    <a:pt x="2046" y="954"/>
                  </a:cubicBezTo>
                  <a:cubicBezTo>
                    <a:pt x="1927" y="372"/>
                    <a:pt x="1554" y="0"/>
                    <a:pt x="11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p:nvPr/>
          </p:nvSpPr>
          <p:spPr>
            <a:xfrm>
              <a:off x="5851226" y="2266329"/>
              <a:ext cx="453466" cy="2150980"/>
            </a:xfrm>
            <a:custGeom>
              <a:rect b="b" l="l" r="r" t="t"/>
              <a:pathLst>
                <a:path extrusionOk="0" h="115118" w="24269">
                  <a:moveTo>
                    <a:pt x="1140" y="0"/>
                  </a:moveTo>
                  <a:cubicBezTo>
                    <a:pt x="1037" y="0"/>
                    <a:pt x="933" y="23"/>
                    <a:pt x="829" y="71"/>
                  </a:cubicBezTo>
                  <a:cubicBezTo>
                    <a:pt x="304" y="311"/>
                    <a:pt x="0" y="1093"/>
                    <a:pt x="149" y="1819"/>
                  </a:cubicBezTo>
                  <a:cubicBezTo>
                    <a:pt x="3956" y="20446"/>
                    <a:pt x="7618" y="39461"/>
                    <a:pt x="11160" y="57849"/>
                  </a:cubicBezTo>
                  <a:cubicBezTo>
                    <a:pt x="14708" y="76268"/>
                    <a:pt x="18376" y="95315"/>
                    <a:pt x="22224" y="114165"/>
                  </a:cubicBezTo>
                  <a:cubicBezTo>
                    <a:pt x="22344" y="114747"/>
                    <a:pt x="22718" y="115117"/>
                    <a:pt x="23132" y="115117"/>
                  </a:cubicBezTo>
                  <a:cubicBezTo>
                    <a:pt x="23238" y="115117"/>
                    <a:pt x="23344" y="115093"/>
                    <a:pt x="23441" y="115048"/>
                  </a:cubicBezTo>
                  <a:cubicBezTo>
                    <a:pt x="23965" y="114808"/>
                    <a:pt x="24268" y="114025"/>
                    <a:pt x="24121" y="113300"/>
                  </a:cubicBezTo>
                  <a:cubicBezTo>
                    <a:pt x="20276" y="94468"/>
                    <a:pt x="16609" y="75431"/>
                    <a:pt x="13063" y="57022"/>
                  </a:cubicBezTo>
                  <a:cubicBezTo>
                    <a:pt x="9521" y="38623"/>
                    <a:pt x="5856" y="19598"/>
                    <a:pt x="2045" y="954"/>
                  </a:cubicBezTo>
                  <a:cubicBezTo>
                    <a:pt x="1926" y="372"/>
                    <a:pt x="1553" y="0"/>
                    <a:pt x="11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p:nvPr/>
          </p:nvSpPr>
          <p:spPr>
            <a:xfrm>
              <a:off x="5729811" y="3745826"/>
              <a:ext cx="439060" cy="51757"/>
            </a:xfrm>
            <a:custGeom>
              <a:rect b="b" l="l" r="r" t="t"/>
              <a:pathLst>
                <a:path extrusionOk="0" h="2770" w="23498">
                  <a:moveTo>
                    <a:pt x="1050" y="0"/>
                  </a:moveTo>
                  <a:cubicBezTo>
                    <a:pt x="506" y="0"/>
                    <a:pt x="46" y="619"/>
                    <a:pt x="24" y="1384"/>
                  </a:cubicBezTo>
                  <a:cubicBezTo>
                    <a:pt x="1" y="2151"/>
                    <a:pt x="423" y="2769"/>
                    <a:pt x="967" y="2769"/>
                  </a:cubicBezTo>
                  <a:lnTo>
                    <a:pt x="22449" y="2769"/>
                  </a:lnTo>
                  <a:cubicBezTo>
                    <a:pt x="22993" y="2769"/>
                    <a:pt x="23452" y="2151"/>
                    <a:pt x="23475" y="1384"/>
                  </a:cubicBezTo>
                  <a:cubicBezTo>
                    <a:pt x="23498" y="619"/>
                    <a:pt x="23076" y="0"/>
                    <a:pt x="225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7"/>
            <p:cNvSpPr/>
            <p:nvPr/>
          </p:nvSpPr>
          <p:spPr>
            <a:xfrm>
              <a:off x="5665871" y="3396099"/>
              <a:ext cx="439079" cy="51776"/>
            </a:xfrm>
            <a:custGeom>
              <a:rect b="b" l="l" r="r" t="t"/>
              <a:pathLst>
                <a:path extrusionOk="0" h="2771" w="23499">
                  <a:moveTo>
                    <a:pt x="1049" y="0"/>
                  </a:moveTo>
                  <a:cubicBezTo>
                    <a:pt x="504" y="0"/>
                    <a:pt x="45" y="620"/>
                    <a:pt x="22" y="1385"/>
                  </a:cubicBezTo>
                  <a:cubicBezTo>
                    <a:pt x="0" y="2151"/>
                    <a:pt x="422" y="2770"/>
                    <a:pt x="966" y="2770"/>
                  </a:cubicBezTo>
                  <a:lnTo>
                    <a:pt x="22450" y="2770"/>
                  </a:lnTo>
                  <a:cubicBezTo>
                    <a:pt x="22994" y="2770"/>
                    <a:pt x="23452" y="2151"/>
                    <a:pt x="23476" y="1385"/>
                  </a:cubicBezTo>
                  <a:cubicBezTo>
                    <a:pt x="23499" y="620"/>
                    <a:pt x="23076" y="0"/>
                    <a:pt x="225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7"/>
            <p:cNvSpPr/>
            <p:nvPr/>
          </p:nvSpPr>
          <p:spPr>
            <a:xfrm>
              <a:off x="5793770" y="4095534"/>
              <a:ext cx="439079" cy="51776"/>
            </a:xfrm>
            <a:custGeom>
              <a:rect b="b" l="l" r="r" t="t"/>
              <a:pathLst>
                <a:path extrusionOk="0" h="2771" w="23499">
                  <a:moveTo>
                    <a:pt x="1049" y="0"/>
                  </a:moveTo>
                  <a:cubicBezTo>
                    <a:pt x="505" y="0"/>
                    <a:pt x="47" y="620"/>
                    <a:pt x="23" y="1385"/>
                  </a:cubicBezTo>
                  <a:cubicBezTo>
                    <a:pt x="0" y="2150"/>
                    <a:pt x="421" y="2770"/>
                    <a:pt x="966" y="2770"/>
                  </a:cubicBezTo>
                  <a:lnTo>
                    <a:pt x="22450" y="2770"/>
                  </a:lnTo>
                  <a:cubicBezTo>
                    <a:pt x="22994" y="2770"/>
                    <a:pt x="23453" y="2150"/>
                    <a:pt x="23476" y="1385"/>
                  </a:cubicBezTo>
                  <a:cubicBezTo>
                    <a:pt x="23499" y="620"/>
                    <a:pt x="23077" y="0"/>
                    <a:pt x="225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7"/>
            <p:cNvSpPr/>
            <p:nvPr/>
          </p:nvSpPr>
          <p:spPr>
            <a:xfrm>
              <a:off x="5589468" y="3046390"/>
              <a:ext cx="439079" cy="51757"/>
            </a:xfrm>
            <a:custGeom>
              <a:rect b="b" l="l" r="r" t="t"/>
              <a:pathLst>
                <a:path extrusionOk="0" h="2770" w="23499">
                  <a:moveTo>
                    <a:pt x="1050" y="0"/>
                  </a:moveTo>
                  <a:cubicBezTo>
                    <a:pt x="505" y="0"/>
                    <a:pt x="47" y="619"/>
                    <a:pt x="24" y="1385"/>
                  </a:cubicBezTo>
                  <a:cubicBezTo>
                    <a:pt x="1" y="2151"/>
                    <a:pt x="422" y="2769"/>
                    <a:pt x="966" y="2769"/>
                  </a:cubicBezTo>
                  <a:lnTo>
                    <a:pt x="22449" y="2769"/>
                  </a:lnTo>
                  <a:cubicBezTo>
                    <a:pt x="22994" y="2769"/>
                    <a:pt x="23453" y="2151"/>
                    <a:pt x="23476" y="1385"/>
                  </a:cubicBezTo>
                  <a:cubicBezTo>
                    <a:pt x="23499" y="619"/>
                    <a:pt x="23076" y="0"/>
                    <a:pt x="225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7"/>
            <p:cNvSpPr/>
            <p:nvPr/>
          </p:nvSpPr>
          <p:spPr>
            <a:xfrm>
              <a:off x="5531470" y="2696663"/>
              <a:ext cx="439079" cy="51776"/>
            </a:xfrm>
            <a:custGeom>
              <a:rect b="b" l="l" r="r" t="t"/>
              <a:pathLst>
                <a:path extrusionOk="0" h="2771" w="23499">
                  <a:moveTo>
                    <a:pt x="1049" y="0"/>
                  </a:moveTo>
                  <a:cubicBezTo>
                    <a:pt x="505" y="0"/>
                    <a:pt x="45" y="620"/>
                    <a:pt x="23" y="1385"/>
                  </a:cubicBezTo>
                  <a:cubicBezTo>
                    <a:pt x="0" y="2152"/>
                    <a:pt x="422" y="2771"/>
                    <a:pt x="966" y="2771"/>
                  </a:cubicBezTo>
                  <a:lnTo>
                    <a:pt x="22449" y="2771"/>
                  </a:lnTo>
                  <a:cubicBezTo>
                    <a:pt x="22994" y="2771"/>
                    <a:pt x="23452" y="2152"/>
                    <a:pt x="23475" y="1385"/>
                  </a:cubicBezTo>
                  <a:cubicBezTo>
                    <a:pt x="23498" y="620"/>
                    <a:pt x="23075" y="0"/>
                    <a:pt x="225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7"/>
            <p:cNvSpPr/>
            <p:nvPr/>
          </p:nvSpPr>
          <p:spPr>
            <a:xfrm>
              <a:off x="5449125" y="2346973"/>
              <a:ext cx="439079" cy="51776"/>
            </a:xfrm>
            <a:custGeom>
              <a:rect b="b" l="l" r="r" t="t"/>
              <a:pathLst>
                <a:path extrusionOk="0" h="2771" w="23499">
                  <a:moveTo>
                    <a:pt x="1049" y="0"/>
                  </a:moveTo>
                  <a:cubicBezTo>
                    <a:pt x="505" y="0"/>
                    <a:pt x="46" y="620"/>
                    <a:pt x="23" y="1386"/>
                  </a:cubicBezTo>
                  <a:cubicBezTo>
                    <a:pt x="0" y="2151"/>
                    <a:pt x="422" y="2771"/>
                    <a:pt x="966" y="2771"/>
                  </a:cubicBezTo>
                  <a:lnTo>
                    <a:pt x="22449" y="2771"/>
                  </a:lnTo>
                  <a:cubicBezTo>
                    <a:pt x="22994" y="2771"/>
                    <a:pt x="23453" y="2152"/>
                    <a:pt x="23476" y="1386"/>
                  </a:cubicBezTo>
                  <a:cubicBezTo>
                    <a:pt x="23499" y="620"/>
                    <a:pt x="23076" y="0"/>
                    <a:pt x="22532" y="0"/>
                  </a:cubicBezTo>
                  <a:close/>
                </a:path>
              </a:pathLst>
            </a:custGeom>
            <a:solidFill>
              <a:srgbClr val="D6E0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a:off x="5618449" y="2266329"/>
              <a:ext cx="275155" cy="2150980"/>
            </a:xfrm>
            <a:custGeom>
              <a:rect b="b" l="l" r="r" t="t"/>
              <a:pathLst>
                <a:path extrusionOk="0" h="115118" w="14726">
                  <a:moveTo>
                    <a:pt x="13493" y="0"/>
                  </a:moveTo>
                  <a:cubicBezTo>
                    <a:pt x="13080" y="0"/>
                    <a:pt x="12738" y="372"/>
                    <a:pt x="12669" y="954"/>
                  </a:cubicBezTo>
                  <a:cubicBezTo>
                    <a:pt x="10433" y="19598"/>
                    <a:pt x="8376" y="38623"/>
                    <a:pt x="6388" y="57022"/>
                  </a:cubicBezTo>
                  <a:cubicBezTo>
                    <a:pt x="4398" y="75431"/>
                    <a:pt x="2341" y="94468"/>
                    <a:pt x="87" y="113300"/>
                  </a:cubicBezTo>
                  <a:cubicBezTo>
                    <a:pt x="1" y="114025"/>
                    <a:pt x="371" y="114808"/>
                    <a:pt x="915" y="115048"/>
                  </a:cubicBezTo>
                  <a:cubicBezTo>
                    <a:pt x="1014" y="115093"/>
                    <a:pt x="1122" y="115116"/>
                    <a:pt x="1230" y="115117"/>
                  </a:cubicBezTo>
                  <a:cubicBezTo>
                    <a:pt x="1644" y="115117"/>
                    <a:pt x="1987" y="114747"/>
                    <a:pt x="2058" y="114165"/>
                  </a:cubicBezTo>
                  <a:cubicBezTo>
                    <a:pt x="4313" y="95315"/>
                    <a:pt x="6371" y="76268"/>
                    <a:pt x="8364" y="57849"/>
                  </a:cubicBezTo>
                  <a:cubicBezTo>
                    <a:pt x="10350" y="39461"/>
                    <a:pt x="12406" y="20446"/>
                    <a:pt x="14639" y="1819"/>
                  </a:cubicBezTo>
                  <a:cubicBezTo>
                    <a:pt x="14726" y="1093"/>
                    <a:pt x="14356" y="311"/>
                    <a:pt x="13811" y="71"/>
                  </a:cubicBezTo>
                  <a:cubicBezTo>
                    <a:pt x="13703" y="23"/>
                    <a:pt x="13596" y="0"/>
                    <a:pt x="134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p:nvPr/>
          </p:nvSpPr>
          <p:spPr>
            <a:xfrm>
              <a:off x="5195308" y="2266329"/>
              <a:ext cx="275174" cy="2150980"/>
            </a:xfrm>
            <a:custGeom>
              <a:rect b="b" l="l" r="r" t="t"/>
              <a:pathLst>
                <a:path extrusionOk="0" h="115118" w="14727">
                  <a:moveTo>
                    <a:pt x="13494" y="0"/>
                  </a:moveTo>
                  <a:cubicBezTo>
                    <a:pt x="13081" y="0"/>
                    <a:pt x="12738" y="372"/>
                    <a:pt x="12668" y="954"/>
                  </a:cubicBezTo>
                  <a:cubicBezTo>
                    <a:pt x="10434" y="19598"/>
                    <a:pt x="8376" y="38623"/>
                    <a:pt x="6388" y="57022"/>
                  </a:cubicBezTo>
                  <a:cubicBezTo>
                    <a:pt x="4399" y="75431"/>
                    <a:pt x="2341" y="94468"/>
                    <a:pt x="86" y="113300"/>
                  </a:cubicBezTo>
                  <a:cubicBezTo>
                    <a:pt x="0" y="114025"/>
                    <a:pt x="371" y="114808"/>
                    <a:pt x="915" y="115048"/>
                  </a:cubicBezTo>
                  <a:cubicBezTo>
                    <a:pt x="1014" y="115093"/>
                    <a:pt x="1121" y="115116"/>
                    <a:pt x="1230" y="115117"/>
                  </a:cubicBezTo>
                  <a:cubicBezTo>
                    <a:pt x="1643" y="115117"/>
                    <a:pt x="1987" y="114747"/>
                    <a:pt x="2057" y="114165"/>
                  </a:cubicBezTo>
                  <a:cubicBezTo>
                    <a:pt x="4313" y="95315"/>
                    <a:pt x="6372" y="76268"/>
                    <a:pt x="8363" y="57849"/>
                  </a:cubicBezTo>
                  <a:cubicBezTo>
                    <a:pt x="10351" y="39461"/>
                    <a:pt x="12405" y="20446"/>
                    <a:pt x="14639" y="1819"/>
                  </a:cubicBezTo>
                  <a:cubicBezTo>
                    <a:pt x="14726" y="1093"/>
                    <a:pt x="14355" y="311"/>
                    <a:pt x="13811" y="71"/>
                  </a:cubicBezTo>
                  <a:cubicBezTo>
                    <a:pt x="13703" y="23"/>
                    <a:pt x="13597" y="0"/>
                    <a:pt x="134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7"/>
            <p:cNvSpPr/>
            <p:nvPr/>
          </p:nvSpPr>
          <p:spPr>
            <a:xfrm>
              <a:off x="5277074" y="3745826"/>
              <a:ext cx="441508" cy="51757"/>
            </a:xfrm>
            <a:custGeom>
              <a:rect b="b" l="l" r="r" t="t"/>
              <a:pathLst>
                <a:path extrusionOk="0" h="2770" w="23629">
                  <a:moveTo>
                    <a:pt x="915" y="0"/>
                  </a:moveTo>
                  <a:cubicBezTo>
                    <a:pt x="370" y="0"/>
                    <a:pt x="1" y="619"/>
                    <a:pt x="88" y="1384"/>
                  </a:cubicBezTo>
                  <a:cubicBezTo>
                    <a:pt x="176" y="2151"/>
                    <a:pt x="686" y="2769"/>
                    <a:pt x="1230" y="2769"/>
                  </a:cubicBezTo>
                  <a:lnTo>
                    <a:pt x="22714" y="2769"/>
                  </a:lnTo>
                  <a:cubicBezTo>
                    <a:pt x="23258" y="2769"/>
                    <a:pt x="23628" y="2151"/>
                    <a:pt x="23541" y="1384"/>
                  </a:cubicBezTo>
                  <a:cubicBezTo>
                    <a:pt x="23453" y="619"/>
                    <a:pt x="22941" y="0"/>
                    <a:pt x="223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7"/>
            <p:cNvSpPr/>
            <p:nvPr/>
          </p:nvSpPr>
          <p:spPr>
            <a:xfrm>
              <a:off x="5311473" y="3396099"/>
              <a:ext cx="441489" cy="51776"/>
            </a:xfrm>
            <a:custGeom>
              <a:rect b="b" l="l" r="r" t="t"/>
              <a:pathLst>
                <a:path extrusionOk="0" h="2771" w="23628">
                  <a:moveTo>
                    <a:pt x="914" y="0"/>
                  </a:moveTo>
                  <a:cubicBezTo>
                    <a:pt x="369" y="0"/>
                    <a:pt x="0" y="620"/>
                    <a:pt x="88" y="1385"/>
                  </a:cubicBezTo>
                  <a:cubicBezTo>
                    <a:pt x="175" y="2151"/>
                    <a:pt x="686" y="2770"/>
                    <a:pt x="1230" y="2770"/>
                  </a:cubicBezTo>
                  <a:lnTo>
                    <a:pt x="22714" y="2770"/>
                  </a:lnTo>
                  <a:cubicBezTo>
                    <a:pt x="23259" y="2770"/>
                    <a:pt x="23628" y="2151"/>
                    <a:pt x="23540" y="1385"/>
                  </a:cubicBezTo>
                  <a:cubicBezTo>
                    <a:pt x="23452" y="620"/>
                    <a:pt x="22942" y="0"/>
                    <a:pt x="223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7"/>
            <p:cNvSpPr/>
            <p:nvPr/>
          </p:nvSpPr>
          <p:spPr>
            <a:xfrm>
              <a:off x="5242675" y="4095534"/>
              <a:ext cx="441508" cy="51776"/>
            </a:xfrm>
            <a:custGeom>
              <a:rect b="b" l="l" r="r" t="t"/>
              <a:pathLst>
                <a:path extrusionOk="0" h="2771" w="23629">
                  <a:moveTo>
                    <a:pt x="914" y="0"/>
                  </a:moveTo>
                  <a:cubicBezTo>
                    <a:pt x="370" y="0"/>
                    <a:pt x="0" y="620"/>
                    <a:pt x="88" y="1385"/>
                  </a:cubicBezTo>
                  <a:cubicBezTo>
                    <a:pt x="175" y="2150"/>
                    <a:pt x="686" y="2770"/>
                    <a:pt x="1231" y="2770"/>
                  </a:cubicBezTo>
                  <a:lnTo>
                    <a:pt x="22715" y="2770"/>
                  </a:lnTo>
                  <a:cubicBezTo>
                    <a:pt x="23259" y="2770"/>
                    <a:pt x="23629" y="2150"/>
                    <a:pt x="23541" y="1385"/>
                  </a:cubicBezTo>
                  <a:cubicBezTo>
                    <a:pt x="23454" y="620"/>
                    <a:pt x="22942" y="0"/>
                    <a:pt x="223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7"/>
            <p:cNvSpPr/>
            <p:nvPr/>
          </p:nvSpPr>
          <p:spPr>
            <a:xfrm>
              <a:off x="5358316" y="3046390"/>
              <a:ext cx="441470" cy="51757"/>
            </a:xfrm>
            <a:custGeom>
              <a:rect b="b" l="l" r="r" t="t"/>
              <a:pathLst>
                <a:path extrusionOk="0" h="2770" w="23627">
                  <a:moveTo>
                    <a:pt x="915" y="0"/>
                  </a:moveTo>
                  <a:cubicBezTo>
                    <a:pt x="371" y="0"/>
                    <a:pt x="1" y="619"/>
                    <a:pt x="88" y="1385"/>
                  </a:cubicBezTo>
                  <a:cubicBezTo>
                    <a:pt x="176" y="2151"/>
                    <a:pt x="686" y="2769"/>
                    <a:pt x="1230" y="2769"/>
                  </a:cubicBezTo>
                  <a:lnTo>
                    <a:pt x="22713" y="2769"/>
                  </a:lnTo>
                  <a:cubicBezTo>
                    <a:pt x="23258" y="2769"/>
                    <a:pt x="23627" y="2149"/>
                    <a:pt x="23541" y="1384"/>
                  </a:cubicBezTo>
                  <a:cubicBezTo>
                    <a:pt x="23453" y="619"/>
                    <a:pt x="22941" y="0"/>
                    <a:pt x="223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7"/>
            <p:cNvSpPr/>
            <p:nvPr/>
          </p:nvSpPr>
          <p:spPr>
            <a:xfrm>
              <a:off x="5386773" y="2696663"/>
              <a:ext cx="441489" cy="51776"/>
            </a:xfrm>
            <a:custGeom>
              <a:rect b="b" l="l" r="r" t="t"/>
              <a:pathLst>
                <a:path extrusionOk="0" h="2771" w="23628">
                  <a:moveTo>
                    <a:pt x="914" y="0"/>
                  </a:moveTo>
                  <a:cubicBezTo>
                    <a:pt x="370" y="0"/>
                    <a:pt x="0" y="620"/>
                    <a:pt x="88" y="1385"/>
                  </a:cubicBezTo>
                  <a:cubicBezTo>
                    <a:pt x="175" y="2152"/>
                    <a:pt x="687" y="2771"/>
                    <a:pt x="1231" y="2771"/>
                  </a:cubicBezTo>
                  <a:lnTo>
                    <a:pt x="22714" y="2771"/>
                  </a:lnTo>
                  <a:cubicBezTo>
                    <a:pt x="23258" y="2771"/>
                    <a:pt x="23627" y="2152"/>
                    <a:pt x="23540" y="1385"/>
                  </a:cubicBezTo>
                  <a:cubicBezTo>
                    <a:pt x="23452" y="620"/>
                    <a:pt x="22942" y="0"/>
                    <a:pt x="223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7"/>
            <p:cNvSpPr/>
            <p:nvPr/>
          </p:nvSpPr>
          <p:spPr>
            <a:xfrm>
              <a:off x="5439559" y="2346973"/>
              <a:ext cx="441508" cy="51776"/>
            </a:xfrm>
            <a:custGeom>
              <a:rect b="b" l="l" r="r" t="t"/>
              <a:pathLst>
                <a:path extrusionOk="0" h="2771" w="23629">
                  <a:moveTo>
                    <a:pt x="915" y="0"/>
                  </a:moveTo>
                  <a:cubicBezTo>
                    <a:pt x="371" y="0"/>
                    <a:pt x="1" y="620"/>
                    <a:pt x="88" y="1386"/>
                  </a:cubicBezTo>
                  <a:cubicBezTo>
                    <a:pt x="176" y="2152"/>
                    <a:pt x="686" y="2771"/>
                    <a:pt x="1231" y="2771"/>
                  </a:cubicBezTo>
                  <a:lnTo>
                    <a:pt x="22714" y="2771"/>
                  </a:lnTo>
                  <a:cubicBezTo>
                    <a:pt x="23258" y="2771"/>
                    <a:pt x="23628" y="2151"/>
                    <a:pt x="23540" y="1386"/>
                  </a:cubicBezTo>
                  <a:cubicBezTo>
                    <a:pt x="23453" y="620"/>
                    <a:pt x="22941" y="0"/>
                    <a:pt x="223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7"/>
            <p:cNvSpPr/>
            <p:nvPr/>
          </p:nvSpPr>
          <p:spPr>
            <a:xfrm>
              <a:off x="5379449" y="2203417"/>
              <a:ext cx="566828" cy="95817"/>
            </a:xfrm>
            <a:custGeom>
              <a:rect b="b" l="l" r="r" t="t"/>
              <a:pathLst>
                <a:path extrusionOk="0" h="5128" w="30336">
                  <a:moveTo>
                    <a:pt x="1740" y="0"/>
                  </a:moveTo>
                  <a:cubicBezTo>
                    <a:pt x="779" y="0"/>
                    <a:pt x="0" y="779"/>
                    <a:pt x="0" y="1741"/>
                  </a:cubicBezTo>
                  <a:lnTo>
                    <a:pt x="0" y="5127"/>
                  </a:lnTo>
                  <a:lnTo>
                    <a:pt x="30336" y="5127"/>
                  </a:lnTo>
                  <a:lnTo>
                    <a:pt x="30336" y="1741"/>
                  </a:lnTo>
                  <a:cubicBezTo>
                    <a:pt x="30336" y="779"/>
                    <a:pt x="29557" y="0"/>
                    <a:pt x="285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7"/>
            <p:cNvSpPr/>
            <p:nvPr/>
          </p:nvSpPr>
          <p:spPr>
            <a:xfrm>
              <a:off x="5068474" y="1702640"/>
              <a:ext cx="502066" cy="381492"/>
            </a:xfrm>
            <a:custGeom>
              <a:rect b="b" l="l" r="r" t="t"/>
              <a:pathLst>
                <a:path extrusionOk="0" h="20417" w="26870">
                  <a:moveTo>
                    <a:pt x="910" y="0"/>
                  </a:moveTo>
                  <a:cubicBezTo>
                    <a:pt x="686" y="0"/>
                    <a:pt x="471" y="83"/>
                    <a:pt x="305" y="234"/>
                  </a:cubicBezTo>
                  <a:cubicBezTo>
                    <a:pt x="111" y="401"/>
                    <a:pt x="2" y="646"/>
                    <a:pt x="3" y="902"/>
                  </a:cubicBezTo>
                  <a:lnTo>
                    <a:pt x="3" y="19508"/>
                  </a:lnTo>
                  <a:cubicBezTo>
                    <a:pt x="1" y="20010"/>
                    <a:pt x="406" y="20416"/>
                    <a:pt x="908" y="20416"/>
                  </a:cubicBezTo>
                  <a:cubicBezTo>
                    <a:pt x="908" y="20416"/>
                    <a:pt x="909" y="20416"/>
                    <a:pt x="910" y="20416"/>
                  </a:cubicBezTo>
                  <a:lnTo>
                    <a:pt x="25961" y="20416"/>
                  </a:lnTo>
                  <a:cubicBezTo>
                    <a:pt x="26463" y="20416"/>
                    <a:pt x="26870" y="20009"/>
                    <a:pt x="26870" y="19508"/>
                  </a:cubicBezTo>
                  <a:lnTo>
                    <a:pt x="26870" y="902"/>
                  </a:lnTo>
                  <a:cubicBezTo>
                    <a:pt x="26864" y="404"/>
                    <a:pt x="26459" y="3"/>
                    <a:pt x="259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7"/>
            <p:cNvSpPr/>
            <p:nvPr/>
          </p:nvSpPr>
          <p:spPr>
            <a:xfrm>
              <a:off x="5074155" y="1702640"/>
              <a:ext cx="490724" cy="185467"/>
            </a:xfrm>
            <a:custGeom>
              <a:rect b="b" l="l" r="r" t="t"/>
              <a:pathLst>
                <a:path extrusionOk="0" h="9926" w="26263">
                  <a:moveTo>
                    <a:pt x="606" y="0"/>
                  </a:moveTo>
                  <a:cubicBezTo>
                    <a:pt x="382" y="0"/>
                    <a:pt x="167" y="83"/>
                    <a:pt x="1" y="234"/>
                  </a:cubicBezTo>
                  <a:lnTo>
                    <a:pt x="12458" y="9698"/>
                  </a:lnTo>
                  <a:cubicBezTo>
                    <a:pt x="12656" y="9849"/>
                    <a:pt x="12893" y="9925"/>
                    <a:pt x="13129" y="9925"/>
                  </a:cubicBezTo>
                  <a:cubicBezTo>
                    <a:pt x="13366" y="9925"/>
                    <a:pt x="13602" y="9849"/>
                    <a:pt x="13799" y="9698"/>
                  </a:cubicBezTo>
                  <a:lnTo>
                    <a:pt x="26262" y="234"/>
                  </a:lnTo>
                  <a:cubicBezTo>
                    <a:pt x="26098" y="83"/>
                    <a:pt x="25882" y="0"/>
                    <a:pt x="25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7"/>
            <p:cNvSpPr/>
            <p:nvPr/>
          </p:nvSpPr>
          <p:spPr>
            <a:xfrm>
              <a:off x="5439652" y="1692270"/>
              <a:ext cx="317234" cy="285077"/>
            </a:xfrm>
            <a:custGeom>
              <a:rect b="b" l="l" r="r" t="t"/>
              <a:pathLst>
                <a:path extrusionOk="0" h="15257" w="16978">
                  <a:moveTo>
                    <a:pt x="2944" y="1"/>
                  </a:moveTo>
                  <a:cubicBezTo>
                    <a:pt x="2756" y="1"/>
                    <a:pt x="2588" y="4"/>
                    <a:pt x="2463" y="11"/>
                  </a:cubicBezTo>
                  <a:cubicBezTo>
                    <a:pt x="2128" y="30"/>
                    <a:pt x="1797" y="101"/>
                    <a:pt x="1470" y="181"/>
                  </a:cubicBezTo>
                  <a:cubicBezTo>
                    <a:pt x="1034" y="285"/>
                    <a:pt x="428" y="422"/>
                    <a:pt x="0" y="553"/>
                  </a:cubicBezTo>
                  <a:cubicBezTo>
                    <a:pt x="888" y="582"/>
                    <a:pt x="2197" y="867"/>
                    <a:pt x="2647" y="1225"/>
                  </a:cubicBezTo>
                  <a:cubicBezTo>
                    <a:pt x="2753" y="1308"/>
                    <a:pt x="2828" y="1446"/>
                    <a:pt x="2791" y="1575"/>
                  </a:cubicBezTo>
                  <a:cubicBezTo>
                    <a:pt x="2730" y="1792"/>
                    <a:pt x="2441" y="1823"/>
                    <a:pt x="2214" y="1826"/>
                  </a:cubicBezTo>
                  <a:cubicBezTo>
                    <a:pt x="1941" y="1831"/>
                    <a:pt x="1653" y="1863"/>
                    <a:pt x="1432" y="2025"/>
                  </a:cubicBezTo>
                  <a:cubicBezTo>
                    <a:pt x="1375" y="2065"/>
                    <a:pt x="1321" y="2123"/>
                    <a:pt x="1321" y="2192"/>
                  </a:cubicBezTo>
                  <a:cubicBezTo>
                    <a:pt x="1321" y="2304"/>
                    <a:pt x="1452" y="2362"/>
                    <a:pt x="1562" y="2388"/>
                  </a:cubicBezTo>
                  <a:cubicBezTo>
                    <a:pt x="2072" y="2508"/>
                    <a:pt x="2911" y="2678"/>
                    <a:pt x="3452" y="2678"/>
                  </a:cubicBezTo>
                  <a:cubicBezTo>
                    <a:pt x="3466" y="2678"/>
                    <a:pt x="3480" y="2678"/>
                    <a:pt x="3493" y="2678"/>
                  </a:cubicBezTo>
                  <a:cubicBezTo>
                    <a:pt x="4539" y="2661"/>
                    <a:pt x="4891" y="2450"/>
                    <a:pt x="5247" y="2450"/>
                  </a:cubicBezTo>
                  <a:cubicBezTo>
                    <a:pt x="5260" y="2450"/>
                    <a:pt x="5272" y="2451"/>
                    <a:pt x="5285" y="2451"/>
                  </a:cubicBezTo>
                  <a:cubicBezTo>
                    <a:pt x="5926" y="2480"/>
                    <a:pt x="12528" y="12272"/>
                    <a:pt x="16977" y="15256"/>
                  </a:cubicBezTo>
                  <a:lnTo>
                    <a:pt x="14970" y="8942"/>
                  </a:lnTo>
                  <a:cubicBezTo>
                    <a:pt x="13978" y="8201"/>
                    <a:pt x="9414" y="2859"/>
                    <a:pt x="8215" y="1919"/>
                  </a:cubicBezTo>
                  <a:cubicBezTo>
                    <a:pt x="7746" y="1552"/>
                    <a:pt x="7268" y="1190"/>
                    <a:pt x="6737" y="922"/>
                  </a:cubicBezTo>
                  <a:cubicBezTo>
                    <a:pt x="5859" y="479"/>
                    <a:pt x="5505" y="255"/>
                    <a:pt x="4536" y="90"/>
                  </a:cubicBezTo>
                  <a:cubicBezTo>
                    <a:pt x="4183" y="30"/>
                    <a:pt x="3481" y="1"/>
                    <a:pt x="2944" y="1"/>
                  </a:cubicBezTo>
                  <a:close/>
                </a:path>
              </a:pathLst>
            </a:custGeom>
            <a:solidFill>
              <a:srgbClr val="FC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7"/>
            <p:cNvSpPr/>
            <p:nvPr/>
          </p:nvSpPr>
          <p:spPr>
            <a:xfrm>
              <a:off x="5264929" y="2183069"/>
              <a:ext cx="167735" cy="525572"/>
            </a:xfrm>
            <a:custGeom>
              <a:rect b="b" l="l" r="r" t="t"/>
              <a:pathLst>
                <a:path extrusionOk="0" h="28128" w="8977">
                  <a:moveTo>
                    <a:pt x="4570" y="0"/>
                  </a:moveTo>
                  <a:lnTo>
                    <a:pt x="1" y="1631"/>
                  </a:lnTo>
                  <a:cubicBezTo>
                    <a:pt x="884" y="5228"/>
                    <a:pt x="2663" y="13926"/>
                    <a:pt x="4042" y="20097"/>
                  </a:cubicBezTo>
                  <a:cubicBezTo>
                    <a:pt x="4242" y="20993"/>
                    <a:pt x="4705" y="23130"/>
                    <a:pt x="4614" y="23587"/>
                  </a:cubicBezTo>
                  <a:cubicBezTo>
                    <a:pt x="4523" y="24045"/>
                    <a:pt x="3820" y="25220"/>
                    <a:pt x="3139" y="25677"/>
                  </a:cubicBezTo>
                  <a:cubicBezTo>
                    <a:pt x="2423" y="26156"/>
                    <a:pt x="816" y="26754"/>
                    <a:pt x="695" y="26955"/>
                  </a:cubicBezTo>
                  <a:cubicBezTo>
                    <a:pt x="575" y="27155"/>
                    <a:pt x="581" y="27441"/>
                    <a:pt x="824" y="27607"/>
                  </a:cubicBezTo>
                  <a:cubicBezTo>
                    <a:pt x="1313" y="27943"/>
                    <a:pt x="2068" y="28127"/>
                    <a:pt x="2698" y="28127"/>
                  </a:cubicBezTo>
                  <a:cubicBezTo>
                    <a:pt x="2873" y="28127"/>
                    <a:pt x="3039" y="28113"/>
                    <a:pt x="3186" y="28084"/>
                  </a:cubicBezTo>
                  <a:cubicBezTo>
                    <a:pt x="5386" y="27651"/>
                    <a:pt x="5566" y="26705"/>
                    <a:pt x="6851" y="26506"/>
                  </a:cubicBezTo>
                  <a:cubicBezTo>
                    <a:pt x="6863" y="26505"/>
                    <a:pt x="6876" y="26504"/>
                    <a:pt x="6890" y="26504"/>
                  </a:cubicBezTo>
                  <a:cubicBezTo>
                    <a:pt x="7034" y="26504"/>
                    <a:pt x="7248" y="26599"/>
                    <a:pt x="7524" y="26599"/>
                  </a:cubicBezTo>
                  <a:cubicBezTo>
                    <a:pt x="7695" y="26599"/>
                    <a:pt x="7888" y="26563"/>
                    <a:pt x="8104" y="26447"/>
                  </a:cubicBezTo>
                  <a:cubicBezTo>
                    <a:pt x="8706" y="26122"/>
                    <a:pt x="8977" y="25565"/>
                    <a:pt x="8896" y="25054"/>
                  </a:cubicBezTo>
                  <a:cubicBezTo>
                    <a:pt x="8758" y="24173"/>
                    <a:pt x="7914" y="23493"/>
                    <a:pt x="7509" y="22852"/>
                  </a:cubicBezTo>
                  <a:cubicBezTo>
                    <a:pt x="7178" y="22330"/>
                    <a:pt x="6956" y="20527"/>
                    <a:pt x="6841" y="19778"/>
                  </a:cubicBezTo>
                  <a:cubicBezTo>
                    <a:pt x="6370" y="15922"/>
                    <a:pt x="7864" y="10486"/>
                    <a:pt x="7157" y="7189"/>
                  </a:cubicBezTo>
                  <a:cubicBezTo>
                    <a:pt x="6331" y="3326"/>
                    <a:pt x="4570" y="0"/>
                    <a:pt x="4570" y="0"/>
                  </a:cubicBezTo>
                  <a:close/>
                </a:path>
              </a:pathLst>
            </a:custGeom>
            <a:solidFill>
              <a:srgbClr val="FC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7"/>
            <p:cNvSpPr/>
            <p:nvPr/>
          </p:nvSpPr>
          <p:spPr>
            <a:xfrm>
              <a:off x="5271674" y="2621774"/>
              <a:ext cx="167436" cy="91631"/>
            </a:xfrm>
            <a:custGeom>
              <a:rect b="b" l="l" r="r" t="t"/>
              <a:pathLst>
                <a:path extrusionOk="0" h="4904" w="8961">
                  <a:moveTo>
                    <a:pt x="3548" y="1410"/>
                  </a:moveTo>
                  <a:lnTo>
                    <a:pt x="3548" y="1410"/>
                  </a:lnTo>
                  <a:cubicBezTo>
                    <a:pt x="3547" y="1410"/>
                    <a:pt x="3540" y="1413"/>
                    <a:pt x="3527" y="1420"/>
                  </a:cubicBezTo>
                  <a:cubicBezTo>
                    <a:pt x="3506" y="1431"/>
                    <a:pt x="3490" y="1443"/>
                    <a:pt x="3479" y="1455"/>
                  </a:cubicBezTo>
                  <a:lnTo>
                    <a:pt x="3479" y="1455"/>
                  </a:lnTo>
                  <a:cubicBezTo>
                    <a:pt x="3526" y="1426"/>
                    <a:pt x="3551" y="1410"/>
                    <a:pt x="3548" y="1410"/>
                  </a:cubicBezTo>
                  <a:close/>
                  <a:moveTo>
                    <a:pt x="7626" y="0"/>
                  </a:moveTo>
                  <a:cubicBezTo>
                    <a:pt x="7579" y="210"/>
                    <a:pt x="7317" y="1257"/>
                    <a:pt x="6176" y="1528"/>
                  </a:cubicBezTo>
                  <a:cubicBezTo>
                    <a:pt x="5387" y="1716"/>
                    <a:pt x="5508" y="1700"/>
                    <a:pt x="4117" y="1778"/>
                  </a:cubicBezTo>
                  <a:cubicBezTo>
                    <a:pt x="4100" y="1779"/>
                    <a:pt x="4083" y="1780"/>
                    <a:pt x="4066" y="1780"/>
                  </a:cubicBezTo>
                  <a:cubicBezTo>
                    <a:pt x="3715" y="1780"/>
                    <a:pt x="3368" y="1580"/>
                    <a:pt x="3479" y="1455"/>
                  </a:cubicBezTo>
                  <a:lnTo>
                    <a:pt x="3479" y="1455"/>
                  </a:lnTo>
                  <a:cubicBezTo>
                    <a:pt x="3164" y="1647"/>
                    <a:pt x="1874" y="2394"/>
                    <a:pt x="1522" y="2548"/>
                  </a:cubicBezTo>
                  <a:cubicBezTo>
                    <a:pt x="1094" y="2737"/>
                    <a:pt x="358" y="3205"/>
                    <a:pt x="150" y="3341"/>
                  </a:cubicBezTo>
                  <a:cubicBezTo>
                    <a:pt x="1" y="3439"/>
                    <a:pt x="48" y="3839"/>
                    <a:pt x="213" y="4104"/>
                  </a:cubicBezTo>
                  <a:cubicBezTo>
                    <a:pt x="471" y="4519"/>
                    <a:pt x="1230" y="4903"/>
                    <a:pt x="2503" y="4903"/>
                  </a:cubicBezTo>
                  <a:cubicBezTo>
                    <a:pt x="2618" y="4903"/>
                    <a:pt x="2739" y="4900"/>
                    <a:pt x="2863" y="4893"/>
                  </a:cubicBezTo>
                  <a:cubicBezTo>
                    <a:pt x="3571" y="4855"/>
                    <a:pt x="4025" y="4738"/>
                    <a:pt x="4640" y="4476"/>
                  </a:cubicBezTo>
                  <a:cubicBezTo>
                    <a:pt x="4853" y="4386"/>
                    <a:pt x="5013" y="4116"/>
                    <a:pt x="5179" y="3946"/>
                  </a:cubicBezTo>
                  <a:cubicBezTo>
                    <a:pt x="5391" y="3726"/>
                    <a:pt x="5850" y="3447"/>
                    <a:pt x="6245" y="3370"/>
                  </a:cubicBezTo>
                  <a:cubicBezTo>
                    <a:pt x="6462" y="3326"/>
                    <a:pt x="6683" y="3304"/>
                    <a:pt x="6903" y="3304"/>
                  </a:cubicBezTo>
                  <a:cubicBezTo>
                    <a:pt x="6920" y="3304"/>
                    <a:pt x="6936" y="3304"/>
                    <a:pt x="6952" y="3304"/>
                  </a:cubicBezTo>
                  <a:cubicBezTo>
                    <a:pt x="6952" y="3304"/>
                    <a:pt x="8819" y="2821"/>
                    <a:pt x="8876" y="2609"/>
                  </a:cubicBezTo>
                  <a:cubicBezTo>
                    <a:pt x="8960" y="2301"/>
                    <a:pt x="8789" y="1761"/>
                    <a:pt x="8692" y="1465"/>
                  </a:cubicBezTo>
                  <a:cubicBezTo>
                    <a:pt x="8586" y="1139"/>
                    <a:pt x="7844" y="133"/>
                    <a:pt x="76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7"/>
            <p:cNvSpPr/>
            <p:nvPr/>
          </p:nvSpPr>
          <p:spPr>
            <a:xfrm>
              <a:off x="5099473" y="2195289"/>
              <a:ext cx="257946" cy="521143"/>
            </a:xfrm>
            <a:custGeom>
              <a:rect b="b" l="l" r="r" t="t"/>
              <a:pathLst>
                <a:path extrusionOk="0" h="27891" w="13805">
                  <a:moveTo>
                    <a:pt x="8542" y="1"/>
                  </a:moveTo>
                  <a:cubicBezTo>
                    <a:pt x="8146" y="3683"/>
                    <a:pt x="6561" y="14249"/>
                    <a:pt x="5756" y="20522"/>
                  </a:cubicBezTo>
                  <a:cubicBezTo>
                    <a:pt x="5640" y="21432"/>
                    <a:pt x="5347" y="23598"/>
                    <a:pt x="5105" y="23998"/>
                  </a:cubicBezTo>
                  <a:cubicBezTo>
                    <a:pt x="4863" y="24397"/>
                    <a:pt x="3803" y="25262"/>
                    <a:pt x="3006" y="25460"/>
                  </a:cubicBezTo>
                  <a:cubicBezTo>
                    <a:pt x="2171" y="25667"/>
                    <a:pt x="455" y="25682"/>
                    <a:pt x="273" y="25829"/>
                  </a:cubicBezTo>
                  <a:cubicBezTo>
                    <a:pt x="92" y="25977"/>
                    <a:pt x="1" y="26248"/>
                    <a:pt x="173" y="26486"/>
                  </a:cubicBezTo>
                  <a:cubicBezTo>
                    <a:pt x="615" y="27104"/>
                    <a:pt x="1547" y="27634"/>
                    <a:pt x="2231" y="27740"/>
                  </a:cubicBezTo>
                  <a:cubicBezTo>
                    <a:pt x="2620" y="27800"/>
                    <a:pt x="2956" y="27824"/>
                    <a:pt x="3253" y="27824"/>
                  </a:cubicBezTo>
                  <a:cubicBezTo>
                    <a:pt x="4417" y="27824"/>
                    <a:pt x="4970" y="27456"/>
                    <a:pt x="5735" y="27456"/>
                  </a:cubicBezTo>
                  <a:cubicBezTo>
                    <a:pt x="5884" y="27456"/>
                    <a:pt x="6042" y="27470"/>
                    <a:pt x="6215" y="27504"/>
                  </a:cubicBezTo>
                  <a:cubicBezTo>
                    <a:pt x="6412" y="27543"/>
                    <a:pt x="6674" y="27890"/>
                    <a:pt x="7212" y="27890"/>
                  </a:cubicBezTo>
                  <a:cubicBezTo>
                    <a:pt x="7275" y="27890"/>
                    <a:pt x="7342" y="27886"/>
                    <a:pt x="7413" y="27875"/>
                  </a:cubicBezTo>
                  <a:cubicBezTo>
                    <a:pt x="8090" y="27775"/>
                    <a:pt x="8533" y="27344"/>
                    <a:pt x="8632" y="26835"/>
                  </a:cubicBezTo>
                  <a:cubicBezTo>
                    <a:pt x="8803" y="25960"/>
                    <a:pt x="8241" y="25033"/>
                    <a:pt x="8078" y="24293"/>
                  </a:cubicBezTo>
                  <a:cubicBezTo>
                    <a:pt x="7945" y="23689"/>
                    <a:pt x="8350" y="21918"/>
                    <a:pt x="8497" y="21175"/>
                  </a:cubicBezTo>
                  <a:cubicBezTo>
                    <a:pt x="9368" y="17389"/>
                    <a:pt x="12805" y="11810"/>
                    <a:pt x="13265" y="8470"/>
                  </a:cubicBezTo>
                  <a:cubicBezTo>
                    <a:pt x="13804" y="4556"/>
                    <a:pt x="12058" y="576"/>
                    <a:pt x="12058" y="576"/>
                  </a:cubicBezTo>
                  <a:lnTo>
                    <a:pt x="8542"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7"/>
            <p:cNvSpPr/>
            <p:nvPr/>
          </p:nvSpPr>
          <p:spPr>
            <a:xfrm>
              <a:off x="5097324" y="2660844"/>
              <a:ext cx="167418" cy="63361"/>
            </a:xfrm>
            <a:custGeom>
              <a:rect b="b" l="l" r="r" t="t"/>
              <a:pathLst>
                <a:path extrusionOk="0" h="3391" w="8960">
                  <a:moveTo>
                    <a:pt x="4073" y="108"/>
                  </a:moveTo>
                  <a:cubicBezTo>
                    <a:pt x="4070" y="108"/>
                    <a:pt x="4063" y="109"/>
                    <a:pt x="4050" y="111"/>
                  </a:cubicBezTo>
                  <a:cubicBezTo>
                    <a:pt x="4028" y="115"/>
                    <a:pt x="4010" y="121"/>
                    <a:pt x="3996" y="129"/>
                  </a:cubicBezTo>
                  <a:lnTo>
                    <a:pt x="3996" y="129"/>
                  </a:lnTo>
                  <a:cubicBezTo>
                    <a:pt x="4051" y="116"/>
                    <a:pt x="4080" y="108"/>
                    <a:pt x="4073" y="108"/>
                  </a:cubicBezTo>
                  <a:close/>
                  <a:moveTo>
                    <a:pt x="8385" y="1"/>
                  </a:moveTo>
                  <a:cubicBezTo>
                    <a:pt x="8282" y="178"/>
                    <a:pt x="7761" y="1023"/>
                    <a:pt x="6697" y="1023"/>
                  </a:cubicBezTo>
                  <a:cubicBezTo>
                    <a:pt x="6646" y="1023"/>
                    <a:pt x="6595" y="1021"/>
                    <a:pt x="6542" y="1017"/>
                  </a:cubicBezTo>
                  <a:cubicBezTo>
                    <a:pt x="5732" y="957"/>
                    <a:pt x="5851" y="978"/>
                    <a:pt x="4503" y="632"/>
                  </a:cubicBezTo>
                  <a:cubicBezTo>
                    <a:pt x="4145" y="539"/>
                    <a:pt x="3839" y="218"/>
                    <a:pt x="3996" y="129"/>
                  </a:cubicBezTo>
                  <a:lnTo>
                    <a:pt x="3996" y="129"/>
                  </a:lnTo>
                  <a:cubicBezTo>
                    <a:pt x="3641" y="216"/>
                    <a:pt x="2180" y="537"/>
                    <a:pt x="1796" y="579"/>
                  </a:cubicBezTo>
                  <a:cubicBezTo>
                    <a:pt x="1332" y="629"/>
                    <a:pt x="487" y="852"/>
                    <a:pt x="250" y="918"/>
                  </a:cubicBezTo>
                  <a:cubicBezTo>
                    <a:pt x="78" y="966"/>
                    <a:pt x="1" y="1362"/>
                    <a:pt x="78" y="1665"/>
                  </a:cubicBezTo>
                  <a:cubicBezTo>
                    <a:pt x="209" y="2182"/>
                    <a:pt x="918" y="2844"/>
                    <a:pt x="2363" y="3219"/>
                  </a:cubicBezTo>
                  <a:cubicBezTo>
                    <a:pt x="2830" y="3341"/>
                    <a:pt x="3196" y="3391"/>
                    <a:pt x="3592" y="3391"/>
                  </a:cubicBezTo>
                  <a:cubicBezTo>
                    <a:pt x="3778" y="3391"/>
                    <a:pt x="3970" y="3380"/>
                    <a:pt x="4183" y="3360"/>
                  </a:cubicBezTo>
                  <a:cubicBezTo>
                    <a:pt x="4413" y="3338"/>
                    <a:pt x="4648" y="3131"/>
                    <a:pt x="4858" y="3018"/>
                  </a:cubicBezTo>
                  <a:cubicBezTo>
                    <a:pt x="5089" y="2894"/>
                    <a:pt x="5508" y="2783"/>
                    <a:pt x="5875" y="2783"/>
                  </a:cubicBezTo>
                  <a:cubicBezTo>
                    <a:pt x="5934" y="2783"/>
                    <a:pt x="5993" y="2786"/>
                    <a:pt x="6048" y="2792"/>
                  </a:cubicBezTo>
                  <a:cubicBezTo>
                    <a:pt x="6285" y="2818"/>
                    <a:pt x="6516" y="2870"/>
                    <a:pt x="6742" y="2944"/>
                  </a:cubicBezTo>
                  <a:cubicBezTo>
                    <a:pt x="6742" y="2944"/>
                    <a:pt x="7293" y="2974"/>
                    <a:pt x="7823" y="2974"/>
                  </a:cubicBezTo>
                  <a:cubicBezTo>
                    <a:pt x="8285" y="2974"/>
                    <a:pt x="8731" y="2951"/>
                    <a:pt x="8787" y="2866"/>
                  </a:cubicBezTo>
                  <a:cubicBezTo>
                    <a:pt x="8959" y="2598"/>
                    <a:pt x="8959" y="2030"/>
                    <a:pt x="8957" y="1719"/>
                  </a:cubicBezTo>
                  <a:cubicBezTo>
                    <a:pt x="8955" y="1376"/>
                    <a:pt x="8554" y="192"/>
                    <a:pt x="83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7"/>
            <p:cNvSpPr/>
            <p:nvPr/>
          </p:nvSpPr>
          <p:spPr>
            <a:xfrm>
              <a:off x="5254521" y="2043660"/>
              <a:ext cx="628489" cy="209889"/>
            </a:xfrm>
            <a:custGeom>
              <a:rect b="b" l="l" r="r" t="t"/>
              <a:pathLst>
                <a:path extrusionOk="0" h="11233" w="33636">
                  <a:moveTo>
                    <a:pt x="23556" y="1"/>
                  </a:moveTo>
                  <a:cubicBezTo>
                    <a:pt x="13079" y="1709"/>
                    <a:pt x="3849" y="4743"/>
                    <a:pt x="1433" y="6344"/>
                  </a:cubicBezTo>
                  <a:cubicBezTo>
                    <a:pt x="0" y="7292"/>
                    <a:pt x="141" y="8192"/>
                    <a:pt x="256" y="10050"/>
                  </a:cubicBezTo>
                  <a:cubicBezTo>
                    <a:pt x="285" y="10524"/>
                    <a:pt x="498" y="10680"/>
                    <a:pt x="765" y="10680"/>
                  </a:cubicBezTo>
                  <a:cubicBezTo>
                    <a:pt x="1281" y="10680"/>
                    <a:pt x="2003" y="10097"/>
                    <a:pt x="2003" y="10097"/>
                  </a:cubicBezTo>
                  <a:cubicBezTo>
                    <a:pt x="2003" y="10097"/>
                    <a:pt x="7681" y="11233"/>
                    <a:pt x="13429" y="11233"/>
                  </a:cubicBezTo>
                  <a:cubicBezTo>
                    <a:pt x="15938" y="11233"/>
                    <a:pt x="18461" y="11016"/>
                    <a:pt x="20531" y="10394"/>
                  </a:cubicBezTo>
                  <a:cubicBezTo>
                    <a:pt x="20697" y="10344"/>
                    <a:pt x="20947" y="10325"/>
                    <a:pt x="21262" y="10325"/>
                  </a:cubicBezTo>
                  <a:cubicBezTo>
                    <a:pt x="22440" y="10325"/>
                    <a:pt x="24518" y="10602"/>
                    <a:pt x="26424" y="10602"/>
                  </a:cubicBezTo>
                  <a:cubicBezTo>
                    <a:pt x="27231" y="10602"/>
                    <a:pt x="28007" y="10552"/>
                    <a:pt x="28670" y="10410"/>
                  </a:cubicBezTo>
                  <a:cubicBezTo>
                    <a:pt x="33233" y="9435"/>
                    <a:pt x="33636" y="5766"/>
                    <a:pt x="33636" y="5766"/>
                  </a:cubicBezTo>
                  <a:lnTo>
                    <a:pt x="23556"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7"/>
            <p:cNvSpPr/>
            <p:nvPr/>
          </p:nvSpPr>
          <p:spPr>
            <a:xfrm>
              <a:off x="5439297" y="1978412"/>
              <a:ext cx="458605" cy="277640"/>
            </a:xfrm>
            <a:custGeom>
              <a:rect b="b" l="l" r="r" t="t"/>
              <a:pathLst>
                <a:path extrusionOk="0" h="14859" w="24544">
                  <a:moveTo>
                    <a:pt x="11744" y="0"/>
                  </a:moveTo>
                  <a:cubicBezTo>
                    <a:pt x="11744" y="0"/>
                    <a:pt x="10996" y="1618"/>
                    <a:pt x="10232" y="2347"/>
                  </a:cubicBezTo>
                  <a:cubicBezTo>
                    <a:pt x="9469" y="3078"/>
                    <a:pt x="782" y="6012"/>
                    <a:pt x="782" y="6012"/>
                  </a:cubicBezTo>
                  <a:cubicBezTo>
                    <a:pt x="782" y="6012"/>
                    <a:pt x="1" y="7852"/>
                    <a:pt x="955" y="9614"/>
                  </a:cubicBezTo>
                  <a:cubicBezTo>
                    <a:pt x="1909" y="11375"/>
                    <a:pt x="3781" y="14859"/>
                    <a:pt x="3781" y="14859"/>
                  </a:cubicBezTo>
                  <a:cubicBezTo>
                    <a:pt x="3781" y="14859"/>
                    <a:pt x="13098" y="14757"/>
                    <a:pt x="17430" y="14724"/>
                  </a:cubicBezTo>
                  <a:cubicBezTo>
                    <a:pt x="21760" y="14692"/>
                    <a:pt x="23747" y="11799"/>
                    <a:pt x="24147" y="9052"/>
                  </a:cubicBezTo>
                  <a:cubicBezTo>
                    <a:pt x="24543" y="6343"/>
                    <a:pt x="21799" y="293"/>
                    <a:pt x="21799" y="293"/>
                  </a:cubicBezTo>
                  <a:lnTo>
                    <a:pt x="117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7"/>
            <p:cNvSpPr/>
            <p:nvPr/>
          </p:nvSpPr>
          <p:spPr>
            <a:xfrm>
              <a:off x="5553967" y="1569266"/>
              <a:ext cx="311311" cy="448122"/>
            </a:xfrm>
            <a:custGeom>
              <a:rect b="b" l="l" r="r" t="t"/>
              <a:pathLst>
                <a:path extrusionOk="0" h="23983" w="16661">
                  <a:moveTo>
                    <a:pt x="5418" y="1"/>
                  </a:moveTo>
                  <a:cubicBezTo>
                    <a:pt x="4840" y="192"/>
                    <a:pt x="5056" y="1570"/>
                    <a:pt x="4477" y="1761"/>
                  </a:cubicBezTo>
                  <a:cubicBezTo>
                    <a:pt x="4328" y="1811"/>
                    <a:pt x="4126" y="1819"/>
                    <a:pt x="3912" y="1819"/>
                  </a:cubicBezTo>
                  <a:cubicBezTo>
                    <a:pt x="3807" y="1819"/>
                    <a:pt x="3698" y="1817"/>
                    <a:pt x="3591" y="1817"/>
                  </a:cubicBezTo>
                  <a:cubicBezTo>
                    <a:pt x="3307" y="1817"/>
                    <a:pt x="3033" y="1831"/>
                    <a:pt x="2854" y="1932"/>
                  </a:cubicBezTo>
                  <a:cubicBezTo>
                    <a:pt x="816" y="3081"/>
                    <a:pt x="1339" y="5374"/>
                    <a:pt x="1093" y="8215"/>
                  </a:cubicBezTo>
                  <a:cubicBezTo>
                    <a:pt x="231" y="10395"/>
                    <a:pt x="0" y="12371"/>
                    <a:pt x="688" y="13588"/>
                  </a:cubicBezTo>
                  <a:cubicBezTo>
                    <a:pt x="1541" y="15100"/>
                    <a:pt x="2443" y="15525"/>
                    <a:pt x="3491" y="16778"/>
                  </a:cubicBezTo>
                  <a:cubicBezTo>
                    <a:pt x="4273" y="17715"/>
                    <a:pt x="4134" y="19199"/>
                    <a:pt x="4294" y="21268"/>
                  </a:cubicBezTo>
                  <a:cubicBezTo>
                    <a:pt x="4322" y="21625"/>
                    <a:pt x="3903" y="23339"/>
                    <a:pt x="3903" y="23339"/>
                  </a:cubicBezTo>
                  <a:cubicBezTo>
                    <a:pt x="3841" y="23686"/>
                    <a:pt x="5050" y="23983"/>
                    <a:pt x="6103" y="23983"/>
                  </a:cubicBezTo>
                  <a:cubicBezTo>
                    <a:pt x="6354" y="23983"/>
                    <a:pt x="6597" y="23966"/>
                    <a:pt x="6811" y="23929"/>
                  </a:cubicBezTo>
                  <a:cubicBezTo>
                    <a:pt x="8857" y="23574"/>
                    <a:pt x="13035" y="23083"/>
                    <a:pt x="14209" y="23083"/>
                  </a:cubicBezTo>
                  <a:cubicBezTo>
                    <a:pt x="14213" y="23083"/>
                    <a:pt x="14217" y="23083"/>
                    <a:pt x="14221" y="23083"/>
                  </a:cubicBezTo>
                  <a:cubicBezTo>
                    <a:pt x="14227" y="23083"/>
                    <a:pt x="14233" y="23083"/>
                    <a:pt x="14239" y="23083"/>
                  </a:cubicBezTo>
                  <a:cubicBezTo>
                    <a:pt x="16661" y="23083"/>
                    <a:pt x="16498" y="21948"/>
                    <a:pt x="16498" y="21948"/>
                  </a:cubicBezTo>
                  <a:cubicBezTo>
                    <a:pt x="16498" y="21948"/>
                    <a:pt x="15975" y="21315"/>
                    <a:pt x="15797" y="20446"/>
                  </a:cubicBezTo>
                  <a:cubicBezTo>
                    <a:pt x="15405" y="18534"/>
                    <a:pt x="15106" y="13755"/>
                    <a:pt x="14800" y="12135"/>
                  </a:cubicBezTo>
                  <a:cubicBezTo>
                    <a:pt x="14020" y="7985"/>
                    <a:pt x="13450" y="4899"/>
                    <a:pt x="11749" y="1075"/>
                  </a:cubicBezTo>
                  <a:lnTo>
                    <a:pt x="54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7"/>
            <p:cNvSpPr/>
            <p:nvPr/>
          </p:nvSpPr>
          <p:spPr>
            <a:xfrm>
              <a:off x="5508581" y="1308704"/>
              <a:ext cx="221399" cy="273679"/>
            </a:xfrm>
            <a:custGeom>
              <a:rect b="b" l="l" r="r" t="t"/>
              <a:pathLst>
                <a:path extrusionOk="0" h="14647" w="11849">
                  <a:moveTo>
                    <a:pt x="5700" y="0"/>
                  </a:moveTo>
                  <a:cubicBezTo>
                    <a:pt x="4849" y="0"/>
                    <a:pt x="3949" y="153"/>
                    <a:pt x="3078" y="465"/>
                  </a:cubicBezTo>
                  <a:cubicBezTo>
                    <a:pt x="344" y="1444"/>
                    <a:pt x="135" y="3829"/>
                    <a:pt x="70" y="5475"/>
                  </a:cubicBezTo>
                  <a:cubicBezTo>
                    <a:pt x="37" y="6333"/>
                    <a:pt x="211" y="7369"/>
                    <a:pt x="447" y="8340"/>
                  </a:cubicBezTo>
                  <a:cubicBezTo>
                    <a:pt x="408" y="8775"/>
                    <a:pt x="322" y="9365"/>
                    <a:pt x="123" y="9921"/>
                  </a:cubicBezTo>
                  <a:cubicBezTo>
                    <a:pt x="32" y="10178"/>
                    <a:pt x="0" y="10358"/>
                    <a:pt x="407" y="10479"/>
                  </a:cubicBezTo>
                  <a:cubicBezTo>
                    <a:pt x="483" y="10502"/>
                    <a:pt x="816" y="10524"/>
                    <a:pt x="1108" y="10540"/>
                  </a:cubicBezTo>
                  <a:cubicBezTo>
                    <a:pt x="1121" y="10578"/>
                    <a:pt x="1136" y="10624"/>
                    <a:pt x="1150" y="10661"/>
                  </a:cubicBezTo>
                  <a:cubicBezTo>
                    <a:pt x="1579" y="11837"/>
                    <a:pt x="2231" y="13097"/>
                    <a:pt x="2763" y="13097"/>
                  </a:cubicBezTo>
                  <a:cubicBezTo>
                    <a:pt x="2788" y="13097"/>
                    <a:pt x="2813" y="13094"/>
                    <a:pt x="2837" y="13088"/>
                  </a:cubicBezTo>
                  <a:cubicBezTo>
                    <a:pt x="3992" y="12821"/>
                    <a:pt x="4170" y="12252"/>
                    <a:pt x="4447" y="12252"/>
                  </a:cubicBezTo>
                  <a:cubicBezTo>
                    <a:pt x="4493" y="12252"/>
                    <a:pt x="4542" y="12268"/>
                    <a:pt x="4598" y="12303"/>
                  </a:cubicBezTo>
                  <a:cubicBezTo>
                    <a:pt x="4995" y="12555"/>
                    <a:pt x="5957" y="14646"/>
                    <a:pt x="5957" y="14646"/>
                  </a:cubicBezTo>
                  <a:lnTo>
                    <a:pt x="11849" y="12111"/>
                  </a:lnTo>
                  <a:cubicBezTo>
                    <a:pt x="11849" y="12111"/>
                    <a:pt x="10677" y="10199"/>
                    <a:pt x="10547" y="8603"/>
                  </a:cubicBezTo>
                  <a:cubicBezTo>
                    <a:pt x="10415" y="7006"/>
                    <a:pt x="10624" y="4019"/>
                    <a:pt x="9729" y="2046"/>
                  </a:cubicBezTo>
                  <a:cubicBezTo>
                    <a:pt x="9117" y="701"/>
                    <a:pt x="7521" y="0"/>
                    <a:pt x="5700"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7"/>
            <p:cNvSpPr/>
            <p:nvPr/>
          </p:nvSpPr>
          <p:spPr>
            <a:xfrm>
              <a:off x="5225802" y="2033888"/>
              <a:ext cx="112316" cy="66743"/>
            </a:xfrm>
            <a:custGeom>
              <a:rect b="b" l="l" r="r" t="t"/>
              <a:pathLst>
                <a:path extrusionOk="0" h="3572" w="6011">
                  <a:moveTo>
                    <a:pt x="4463" y="1"/>
                  </a:moveTo>
                  <a:cubicBezTo>
                    <a:pt x="4109" y="1"/>
                    <a:pt x="3847" y="85"/>
                    <a:pt x="3479" y="251"/>
                  </a:cubicBezTo>
                  <a:cubicBezTo>
                    <a:pt x="3069" y="435"/>
                    <a:pt x="2660" y="620"/>
                    <a:pt x="2249" y="804"/>
                  </a:cubicBezTo>
                  <a:cubicBezTo>
                    <a:pt x="2141" y="852"/>
                    <a:pt x="1673" y="921"/>
                    <a:pt x="1662" y="1046"/>
                  </a:cubicBezTo>
                  <a:cubicBezTo>
                    <a:pt x="1648" y="1210"/>
                    <a:pt x="1818" y="1408"/>
                    <a:pt x="2199" y="1410"/>
                  </a:cubicBezTo>
                  <a:cubicBezTo>
                    <a:pt x="2200" y="1410"/>
                    <a:pt x="2201" y="1410"/>
                    <a:pt x="2202" y="1410"/>
                  </a:cubicBezTo>
                  <a:cubicBezTo>
                    <a:pt x="2452" y="1410"/>
                    <a:pt x="2586" y="1327"/>
                    <a:pt x="2683" y="1327"/>
                  </a:cubicBezTo>
                  <a:cubicBezTo>
                    <a:pt x="2718" y="1327"/>
                    <a:pt x="2748" y="1338"/>
                    <a:pt x="2777" y="1369"/>
                  </a:cubicBezTo>
                  <a:cubicBezTo>
                    <a:pt x="2218" y="2082"/>
                    <a:pt x="1537" y="2531"/>
                    <a:pt x="680" y="2621"/>
                  </a:cubicBezTo>
                  <a:cubicBezTo>
                    <a:pt x="62" y="2686"/>
                    <a:pt x="1" y="2999"/>
                    <a:pt x="270" y="3057"/>
                  </a:cubicBezTo>
                  <a:cubicBezTo>
                    <a:pt x="680" y="3144"/>
                    <a:pt x="1070" y="3225"/>
                    <a:pt x="1449" y="3225"/>
                  </a:cubicBezTo>
                  <a:cubicBezTo>
                    <a:pt x="1810" y="3225"/>
                    <a:pt x="2162" y="3152"/>
                    <a:pt x="2516" y="2942"/>
                  </a:cubicBezTo>
                  <a:lnTo>
                    <a:pt x="2516" y="2942"/>
                  </a:lnTo>
                  <a:cubicBezTo>
                    <a:pt x="2161" y="3342"/>
                    <a:pt x="2656" y="3469"/>
                    <a:pt x="3065" y="3469"/>
                  </a:cubicBezTo>
                  <a:cubicBezTo>
                    <a:pt x="3199" y="3469"/>
                    <a:pt x="3323" y="3456"/>
                    <a:pt x="3406" y="3434"/>
                  </a:cubicBezTo>
                  <a:cubicBezTo>
                    <a:pt x="3562" y="3531"/>
                    <a:pt x="3744" y="3571"/>
                    <a:pt x="3928" y="3571"/>
                  </a:cubicBezTo>
                  <a:cubicBezTo>
                    <a:pt x="3981" y="3571"/>
                    <a:pt x="4034" y="3568"/>
                    <a:pt x="4086" y="3562"/>
                  </a:cubicBezTo>
                  <a:cubicBezTo>
                    <a:pt x="4815" y="3477"/>
                    <a:pt x="5933" y="2341"/>
                    <a:pt x="6011" y="1868"/>
                  </a:cubicBezTo>
                  <a:lnTo>
                    <a:pt x="5343" y="456"/>
                  </a:lnTo>
                  <a:cubicBezTo>
                    <a:pt x="5588" y="198"/>
                    <a:pt x="4798" y="20"/>
                    <a:pt x="4715" y="13"/>
                  </a:cubicBezTo>
                  <a:cubicBezTo>
                    <a:pt x="4625" y="5"/>
                    <a:pt x="4542" y="1"/>
                    <a:pt x="4463"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p:nvPr/>
          </p:nvSpPr>
          <p:spPr>
            <a:xfrm>
              <a:off x="5308222" y="1711926"/>
              <a:ext cx="287188" cy="361798"/>
            </a:xfrm>
            <a:custGeom>
              <a:rect b="b" l="l" r="r" t="t"/>
              <a:pathLst>
                <a:path extrusionOk="0" h="19363" w="15370">
                  <a:moveTo>
                    <a:pt x="12215" y="0"/>
                  </a:moveTo>
                  <a:cubicBezTo>
                    <a:pt x="12215" y="0"/>
                    <a:pt x="9256" y="10189"/>
                    <a:pt x="8585" y="10600"/>
                  </a:cubicBezTo>
                  <a:cubicBezTo>
                    <a:pt x="7552" y="11232"/>
                    <a:pt x="2821" y="16419"/>
                    <a:pt x="259" y="17545"/>
                  </a:cubicBezTo>
                  <a:cubicBezTo>
                    <a:pt x="0" y="18881"/>
                    <a:pt x="1294" y="19362"/>
                    <a:pt x="1294" y="19362"/>
                  </a:cubicBezTo>
                  <a:cubicBezTo>
                    <a:pt x="1294" y="19362"/>
                    <a:pt x="9621" y="15140"/>
                    <a:pt x="11740" y="12459"/>
                  </a:cubicBezTo>
                  <a:cubicBezTo>
                    <a:pt x="12278" y="11777"/>
                    <a:pt x="15370" y="3445"/>
                    <a:pt x="15370" y="3445"/>
                  </a:cubicBezTo>
                  <a:lnTo>
                    <a:pt x="12215" y="0"/>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7"/>
            <p:cNvSpPr/>
            <p:nvPr/>
          </p:nvSpPr>
          <p:spPr>
            <a:xfrm>
              <a:off x="5499967" y="1575750"/>
              <a:ext cx="238477" cy="253798"/>
            </a:xfrm>
            <a:custGeom>
              <a:rect b="b" l="l" r="r" t="t"/>
              <a:pathLst>
                <a:path extrusionOk="0" h="13583" w="12763">
                  <a:moveTo>
                    <a:pt x="11197" y="0"/>
                  </a:moveTo>
                  <a:lnTo>
                    <a:pt x="11197" y="0"/>
                  </a:lnTo>
                  <a:cubicBezTo>
                    <a:pt x="9288" y="1497"/>
                    <a:pt x="7163" y="1245"/>
                    <a:pt x="4838" y="1825"/>
                  </a:cubicBezTo>
                  <a:cubicBezTo>
                    <a:pt x="2585" y="2387"/>
                    <a:pt x="1724" y="7607"/>
                    <a:pt x="0" y="11316"/>
                  </a:cubicBezTo>
                  <a:cubicBezTo>
                    <a:pt x="0" y="11316"/>
                    <a:pt x="923" y="13130"/>
                    <a:pt x="3991" y="13582"/>
                  </a:cubicBezTo>
                  <a:cubicBezTo>
                    <a:pt x="4296" y="13035"/>
                    <a:pt x="6064" y="8946"/>
                    <a:pt x="7054" y="8852"/>
                  </a:cubicBezTo>
                  <a:cubicBezTo>
                    <a:pt x="8021" y="8759"/>
                    <a:pt x="12763" y="1538"/>
                    <a:pt x="11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7"/>
            <p:cNvSpPr/>
            <p:nvPr/>
          </p:nvSpPr>
          <p:spPr>
            <a:xfrm>
              <a:off x="5494492" y="1285983"/>
              <a:ext cx="368991" cy="456381"/>
            </a:xfrm>
            <a:custGeom>
              <a:rect b="b" l="l" r="r" t="t"/>
              <a:pathLst>
                <a:path extrusionOk="0" h="24425" w="19748">
                  <a:moveTo>
                    <a:pt x="6296" y="1"/>
                  </a:moveTo>
                  <a:cubicBezTo>
                    <a:pt x="5323" y="1"/>
                    <a:pt x="4389" y="389"/>
                    <a:pt x="3489" y="772"/>
                  </a:cubicBezTo>
                  <a:cubicBezTo>
                    <a:pt x="2530" y="1178"/>
                    <a:pt x="1396" y="1599"/>
                    <a:pt x="327" y="3895"/>
                  </a:cubicBezTo>
                  <a:cubicBezTo>
                    <a:pt x="74" y="4434"/>
                    <a:pt x="0" y="4966"/>
                    <a:pt x="2" y="5658"/>
                  </a:cubicBezTo>
                  <a:cubicBezTo>
                    <a:pt x="3" y="5995"/>
                    <a:pt x="331" y="8043"/>
                    <a:pt x="947" y="8303"/>
                  </a:cubicBezTo>
                  <a:cubicBezTo>
                    <a:pt x="1042" y="7556"/>
                    <a:pt x="321" y="5908"/>
                    <a:pt x="1941" y="4774"/>
                  </a:cubicBezTo>
                  <a:cubicBezTo>
                    <a:pt x="2070" y="4898"/>
                    <a:pt x="1999" y="5748"/>
                    <a:pt x="1996" y="5957"/>
                  </a:cubicBezTo>
                  <a:cubicBezTo>
                    <a:pt x="1974" y="7717"/>
                    <a:pt x="2550" y="7696"/>
                    <a:pt x="2819" y="8540"/>
                  </a:cubicBezTo>
                  <a:cubicBezTo>
                    <a:pt x="3110" y="9449"/>
                    <a:pt x="3239" y="9760"/>
                    <a:pt x="3288" y="9760"/>
                  </a:cubicBezTo>
                  <a:cubicBezTo>
                    <a:pt x="3384" y="9760"/>
                    <a:pt x="3162" y="8526"/>
                    <a:pt x="3265" y="8317"/>
                  </a:cubicBezTo>
                  <a:cubicBezTo>
                    <a:pt x="3379" y="8085"/>
                    <a:pt x="3539" y="7986"/>
                    <a:pt x="3790" y="7986"/>
                  </a:cubicBezTo>
                  <a:cubicBezTo>
                    <a:pt x="3833" y="7986"/>
                    <a:pt x="3880" y="7989"/>
                    <a:pt x="3929" y="7995"/>
                  </a:cubicBezTo>
                  <a:cubicBezTo>
                    <a:pt x="4408" y="8050"/>
                    <a:pt x="4498" y="8516"/>
                    <a:pt x="4543" y="8961"/>
                  </a:cubicBezTo>
                  <a:cubicBezTo>
                    <a:pt x="4593" y="9453"/>
                    <a:pt x="4468" y="9943"/>
                    <a:pt x="4333" y="10418"/>
                  </a:cubicBezTo>
                  <a:cubicBezTo>
                    <a:pt x="3921" y="11871"/>
                    <a:pt x="4292" y="12088"/>
                    <a:pt x="5523" y="13060"/>
                  </a:cubicBezTo>
                  <a:cubicBezTo>
                    <a:pt x="5800" y="13279"/>
                    <a:pt x="6098" y="13485"/>
                    <a:pt x="6290" y="13783"/>
                  </a:cubicBezTo>
                  <a:cubicBezTo>
                    <a:pt x="6602" y="14265"/>
                    <a:pt x="6712" y="14985"/>
                    <a:pt x="6620" y="15546"/>
                  </a:cubicBezTo>
                  <a:cubicBezTo>
                    <a:pt x="6521" y="16141"/>
                    <a:pt x="6080" y="16604"/>
                    <a:pt x="5927" y="17186"/>
                  </a:cubicBezTo>
                  <a:cubicBezTo>
                    <a:pt x="5920" y="17209"/>
                    <a:pt x="5916" y="17232"/>
                    <a:pt x="5911" y="17254"/>
                  </a:cubicBezTo>
                  <a:cubicBezTo>
                    <a:pt x="5772" y="17881"/>
                    <a:pt x="5841" y="18578"/>
                    <a:pt x="6171" y="19134"/>
                  </a:cubicBezTo>
                  <a:cubicBezTo>
                    <a:pt x="6573" y="19803"/>
                    <a:pt x="7348" y="20080"/>
                    <a:pt x="7895" y="20596"/>
                  </a:cubicBezTo>
                  <a:cubicBezTo>
                    <a:pt x="8872" y="21518"/>
                    <a:pt x="8222" y="22014"/>
                    <a:pt x="9238" y="22882"/>
                  </a:cubicBezTo>
                  <a:cubicBezTo>
                    <a:pt x="11033" y="24417"/>
                    <a:pt x="12461" y="24320"/>
                    <a:pt x="14158" y="24413"/>
                  </a:cubicBezTo>
                  <a:cubicBezTo>
                    <a:pt x="14294" y="24420"/>
                    <a:pt x="14426" y="24424"/>
                    <a:pt x="14554" y="24424"/>
                  </a:cubicBezTo>
                  <a:cubicBezTo>
                    <a:pt x="15327" y="24424"/>
                    <a:pt x="15970" y="24290"/>
                    <a:pt x="16761" y="24056"/>
                  </a:cubicBezTo>
                  <a:cubicBezTo>
                    <a:pt x="17683" y="23781"/>
                    <a:pt x="18664" y="22831"/>
                    <a:pt x="19168" y="21999"/>
                  </a:cubicBezTo>
                  <a:cubicBezTo>
                    <a:pt x="19671" y="21168"/>
                    <a:pt x="19748" y="20040"/>
                    <a:pt x="19221" y="19223"/>
                  </a:cubicBezTo>
                  <a:cubicBezTo>
                    <a:pt x="18992" y="18868"/>
                    <a:pt x="18667" y="18586"/>
                    <a:pt x="18435" y="18234"/>
                  </a:cubicBezTo>
                  <a:cubicBezTo>
                    <a:pt x="17722" y="17151"/>
                    <a:pt x="18329" y="15876"/>
                    <a:pt x="18380" y="14695"/>
                  </a:cubicBezTo>
                  <a:cubicBezTo>
                    <a:pt x="18432" y="13509"/>
                    <a:pt x="17907" y="12320"/>
                    <a:pt x="16968" y="11604"/>
                  </a:cubicBezTo>
                  <a:cubicBezTo>
                    <a:pt x="16229" y="11039"/>
                    <a:pt x="15273" y="10983"/>
                    <a:pt x="14593" y="10368"/>
                  </a:cubicBezTo>
                  <a:cubicBezTo>
                    <a:pt x="13884" y="9727"/>
                    <a:pt x="13493" y="8780"/>
                    <a:pt x="13263" y="7863"/>
                  </a:cubicBezTo>
                  <a:cubicBezTo>
                    <a:pt x="12981" y="6739"/>
                    <a:pt x="12898" y="5564"/>
                    <a:pt x="12542" y="4462"/>
                  </a:cubicBezTo>
                  <a:cubicBezTo>
                    <a:pt x="12300" y="3714"/>
                    <a:pt x="11935" y="3011"/>
                    <a:pt x="11463" y="2383"/>
                  </a:cubicBezTo>
                  <a:cubicBezTo>
                    <a:pt x="11175" y="1999"/>
                    <a:pt x="10529" y="1018"/>
                    <a:pt x="9438" y="1018"/>
                  </a:cubicBezTo>
                  <a:cubicBezTo>
                    <a:pt x="9281" y="1018"/>
                    <a:pt x="9114" y="1039"/>
                    <a:pt x="8938" y="1084"/>
                  </a:cubicBezTo>
                  <a:cubicBezTo>
                    <a:pt x="8648" y="328"/>
                    <a:pt x="7399" y="30"/>
                    <a:pt x="6392" y="2"/>
                  </a:cubicBezTo>
                  <a:cubicBezTo>
                    <a:pt x="6360" y="1"/>
                    <a:pt x="6328" y="1"/>
                    <a:pt x="62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7"/>
            <p:cNvSpPr/>
            <p:nvPr/>
          </p:nvSpPr>
          <p:spPr>
            <a:xfrm>
              <a:off x="3951934" y="3993869"/>
              <a:ext cx="497881" cy="99666"/>
            </a:xfrm>
            <a:custGeom>
              <a:rect b="b" l="l" r="r" t="t"/>
              <a:pathLst>
                <a:path extrusionOk="0" h="5334" w="26646">
                  <a:moveTo>
                    <a:pt x="1" y="1"/>
                  </a:moveTo>
                  <a:cubicBezTo>
                    <a:pt x="1" y="1"/>
                    <a:pt x="742" y="5334"/>
                    <a:pt x="13322" y="5334"/>
                  </a:cubicBezTo>
                  <a:cubicBezTo>
                    <a:pt x="25904" y="5334"/>
                    <a:pt x="26645" y="1"/>
                    <a:pt x="266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7"/>
            <p:cNvSpPr/>
            <p:nvPr/>
          </p:nvSpPr>
          <p:spPr>
            <a:xfrm>
              <a:off x="3261784" y="1520536"/>
              <a:ext cx="1910952" cy="2181212"/>
            </a:xfrm>
            <a:custGeom>
              <a:rect b="b" l="l" r="r" t="t"/>
              <a:pathLst>
                <a:path extrusionOk="0" h="116736" w="102272">
                  <a:moveTo>
                    <a:pt x="51426" y="1"/>
                  </a:moveTo>
                  <a:cubicBezTo>
                    <a:pt x="43688" y="1"/>
                    <a:pt x="35651" y="1170"/>
                    <a:pt x="28779" y="4836"/>
                  </a:cubicBezTo>
                  <a:cubicBezTo>
                    <a:pt x="22421" y="8226"/>
                    <a:pt x="16800" y="13054"/>
                    <a:pt x="12279" y="18649"/>
                  </a:cubicBezTo>
                  <a:cubicBezTo>
                    <a:pt x="4489" y="28289"/>
                    <a:pt x="1" y="40864"/>
                    <a:pt x="1345" y="53184"/>
                  </a:cubicBezTo>
                  <a:cubicBezTo>
                    <a:pt x="2470" y="63472"/>
                    <a:pt x="7553" y="72908"/>
                    <a:pt x="14269" y="80631"/>
                  </a:cubicBezTo>
                  <a:cubicBezTo>
                    <a:pt x="20820" y="88164"/>
                    <a:pt x="30368" y="94381"/>
                    <a:pt x="32002" y="105019"/>
                  </a:cubicBezTo>
                  <a:cubicBezTo>
                    <a:pt x="32469" y="108057"/>
                    <a:pt x="31349" y="112257"/>
                    <a:pt x="33666" y="114686"/>
                  </a:cubicBezTo>
                  <a:cubicBezTo>
                    <a:pt x="35280" y="116378"/>
                    <a:pt x="37482" y="116736"/>
                    <a:pt x="39738" y="116736"/>
                  </a:cubicBezTo>
                  <a:cubicBezTo>
                    <a:pt x="41339" y="116736"/>
                    <a:pt x="42966" y="116556"/>
                    <a:pt x="44431" y="116545"/>
                  </a:cubicBezTo>
                  <a:cubicBezTo>
                    <a:pt x="48630" y="116512"/>
                    <a:pt x="52828" y="116486"/>
                    <a:pt x="57027" y="116468"/>
                  </a:cubicBezTo>
                  <a:cubicBezTo>
                    <a:pt x="57057" y="116468"/>
                    <a:pt x="57086" y="116468"/>
                    <a:pt x="57115" y="116468"/>
                  </a:cubicBezTo>
                  <a:cubicBezTo>
                    <a:pt x="58268" y="116468"/>
                    <a:pt x="59673" y="116584"/>
                    <a:pt x="61094" y="116584"/>
                  </a:cubicBezTo>
                  <a:cubicBezTo>
                    <a:pt x="63391" y="116584"/>
                    <a:pt x="65731" y="116280"/>
                    <a:pt x="67121" y="114692"/>
                  </a:cubicBezTo>
                  <a:cubicBezTo>
                    <a:pt x="69439" y="112263"/>
                    <a:pt x="68320" y="108062"/>
                    <a:pt x="68788" y="105025"/>
                  </a:cubicBezTo>
                  <a:cubicBezTo>
                    <a:pt x="70022" y="97011"/>
                    <a:pt x="76271" y="90519"/>
                    <a:pt x="82025" y="85299"/>
                  </a:cubicBezTo>
                  <a:cubicBezTo>
                    <a:pt x="88628" y="79307"/>
                    <a:pt x="93861" y="72418"/>
                    <a:pt x="96811" y="63912"/>
                  </a:cubicBezTo>
                  <a:cubicBezTo>
                    <a:pt x="102271" y="48162"/>
                    <a:pt x="98937" y="31537"/>
                    <a:pt x="88539" y="18661"/>
                  </a:cubicBezTo>
                  <a:cubicBezTo>
                    <a:pt x="79847" y="7897"/>
                    <a:pt x="66924" y="261"/>
                    <a:pt x="52819" y="13"/>
                  </a:cubicBezTo>
                  <a:cubicBezTo>
                    <a:pt x="52356" y="5"/>
                    <a:pt x="51891" y="1"/>
                    <a:pt x="514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7"/>
            <p:cNvSpPr/>
            <p:nvPr/>
          </p:nvSpPr>
          <p:spPr>
            <a:xfrm>
              <a:off x="3775230" y="2333670"/>
              <a:ext cx="847851" cy="1404458"/>
            </a:xfrm>
            <a:custGeom>
              <a:rect b="b" l="l" r="r" t="t"/>
              <a:pathLst>
                <a:path extrusionOk="0" fill="none" h="75165" w="45376">
                  <a:moveTo>
                    <a:pt x="20018" y="75165"/>
                  </a:moveTo>
                  <a:cubicBezTo>
                    <a:pt x="20018" y="75165"/>
                    <a:pt x="18974" y="47083"/>
                    <a:pt x="17689" y="33322"/>
                  </a:cubicBezTo>
                  <a:cubicBezTo>
                    <a:pt x="17347" y="29663"/>
                    <a:pt x="17061" y="25909"/>
                    <a:pt x="15289" y="20311"/>
                  </a:cubicBezTo>
                  <a:cubicBezTo>
                    <a:pt x="14148" y="16706"/>
                    <a:pt x="11069" y="9060"/>
                    <a:pt x="5993" y="10805"/>
                  </a:cubicBezTo>
                  <a:cubicBezTo>
                    <a:pt x="0" y="12864"/>
                    <a:pt x="4809" y="20605"/>
                    <a:pt x="8668" y="22293"/>
                  </a:cubicBezTo>
                  <a:cubicBezTo>
                    <a:pt x="11847" y="23683"/>
                    <a:pt x="17728" y="23053"/>
                    <a:pt x="20766" y="21259"/>
                  </a:cubicBezTo>
                  <a:cubicBezTo>
                    <a:pt x="26102" y="18109"/>
                    <a:pt x="29373" y="11631"/>
                    <a:pt x="28262" y="5186"/>
                  </a:cubicBezTo>
                  <a:cubicBezTo>
                    <a:pt x="27526" y="914"/>
                    <a:pt x="21224" y="0"/>
                    <a:pt x="19372" y="4890"/>
                  </a:cubicBezTo>
                  <a:cubicBezTo>
                    <a:pt x="17985" y="8550"/>
                    <a:pt x="21576" y="21326"/>
                    <a:pt x="28648" y="21718"/>
                  </a:cubicBezTo>
                  <a:cubicBezTo>
                    <a:pt x="32369" y="21924"/>
                    <a:pt x="35800" y="20142"/>
                    <a:pt x="38894" y="18086"/>
                  </a:cubicBezTo>
                  <a:cubicBezTo>
                    <a:pt x="45375" y="13780"/>
                    <a:pt x="40266" y="3527"/>
                    <a:pt x="34323" y="10145"/>
                  </a:cubicBezTo>
                  <a:cubicBezTo>
                    <a:pt x="30099" y="14849"/>
                    <a:pt x="28850" y="22717"/>
                    <a:pt x="28542" y="28765"/>
                  </a:cubicBezTo>
                  <a:cubicBezTo>
                    <a:pt x="27701" y="45318"/>
                    <a:pt x="27487" y="58332"/>
                    <a:pt x="26957" y="74897"/>
                  </a:cubicBezTo>
                </a:path>
              </a:pathLst>
            </a:custGeom>
            <a:noFill/>
            <a:ln cap="flat" cmpd="sng" w="46950">
              <a:solidFill>
                <a:srgbClr val="FFFFFF"/>
              </a:solidFill>
              <a:prstDash val="solid"/>
              <a:miter lim="11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7"/>
            <p:cNvSpPr/>
            <p:nvPr/>
          </p:nvSpPr>
          <p:spPr>
            <a:xfrm>
              <a:off x="3932240" y="3688089"/>
              <a:ext cx="531756" cy="59661"/>
            </a:xfrm>
            <a:custGeom>
              <a:rect b="b" l="l" r="r" t="t"/>
              <a:pathLst>
                <a:path extrusionOk="0" h="3193" w="28459">
                  <a:moveTo>
                    <a:pt x="0" y="1"/>
                  </a:moveTo>
                  <a:lnTo>
                    <a:pt x="0" y="3189"/>
                  </a:lnTo>
                  <a:lnTo>
                    <a:pt x="28458" y="3193"/>
                  </a:lnTo>
                  <a:lnTo>
                    <a:pt x="28458" y="4"/>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7"/>
            <p:cNvSpPr/>
            <p:nvPr/>
          </p:nvSpPr>
          <p:spPr>
            <a:xfrm>
              <a:off x="3890423" y="3730897"/>
              <a:ext cx="618660" cy="263085"/>
            </a:xfrm>
            <a:custGeom>
              <a:rect b="b" l="l" r="r" t="t"/>
              <a:pathLst>
                <a:path extrusionOk="0" h="14080" w="33110">
                  <a:moveTo>
                    <a:pt x="2417" y="1"/>
                  </a:moveTo>
                  <a:cubicBezTo>
                    <a:pt x="1954" y="1"/>
                    <a:pt x="1517" y="220"/>
                    <a:pt x="1239" y="589"/>
                  </a:cubicBezTo>
                  <a:lnTo>
                    <a:pt x="477" y="1606"/>
                  </a:lnTo>
                  <a:cubicBezTo>
                    <a:pt x="8" y="2230"/>
                    <a:pt x="79" y="3200"/>
                    <a:pt x="631" y="3719"/>
                  </a:cubicBezTo>
                  <a:cubicBezTo>
                    <a:pt x="1194" y="4249"/>
                    <a:pt x="1254" y="5243"/>
                    <a:pt x="761" y="5864"/>
                  </a:cubicBezTo>
                  <a:lnTo>
                    <a:pt x="473" y="6226"/>
                  </a:lnTo>
                  <a:cubicBezTo>
                    <a:pt x="0" y="6820"/>
                    <a:pt x="33" y="7764"/>
                    <a:pt x="544" y="8310"/>
                  </a:cubicBezTo>
                  <a:lnTo>
                    <a:pt x="722" y="8499"/>
                  </a:lnTo>
                  <a:cubicBezTo>
                    <a:pt x="1242" y="9056"/>
                    <a:pt x="1265" y="10019"/>
                    <a:pt x="771" y="10611"/>
                  </a:cubicBezTo>
                  <a:lnTo>
                    <a:pt x="547" y="10880"/>
                  </a:lnTo>
                  <a:cubicBezTo>
                    <a:pt x="43" y="11484"/>
                    <a:pt x="80" y="12474"/>
                    <a:pt x="627" y="13023"/>
                  </a:cubicBezTo>
                  <a:lnTo>
                    <a:pt x="745" y="13140"/>
                  </a:lnTo>
                  <a:cubicBezTo>
                    <a:pt x="1348" y="13744"/>
                    <a:pt x="2110" y="14075"/>
                    <a:pt x="2897" y="14075"/>
                  </a:cubicBezTo>
                  <a:lnTo>
                    <a:pt x="30210" y="14079"/>
                  </a:lnTo>
                  <a:cubicBezTo>
                    <a:pt x="30997" y="14079"/>
                    <a:pt x="31760" y="13747"/>
                    <a:pt x="32363" y="13145"/>
                  </a:cubicBezTo>
                  <a:lnTo>
                    <a:pt x="32480" y="13027"/>
                  </a:lnTo>
                  <a:cubicBezTo>
                    <a:pt x="33028" y="12480"/>
                    <a:pt x="33066" y="11490"/>
                    <a:pt x="32562" y="10885"/>
                  </a:cubicBezTo>
                  <a:lnTo>
                    <a:pt x="32337" y="10615"/>
                  </a:lnTo>
                  <a:cubicBezTo>
                    <a:pt x="31844" y="10025"/>
                    <a:pt x="31867" y="9061"/>
                    <a:pt x="32388" y="8504"/>
                  </a:cubicBezTo>
                  <a:lnTo>
                    <a:pt x="32566" y="8316"/>
                  </a:lnTo>
                  <a:cubicBezTo>
                    <a:pt x="33077" y="7769"/>
                    <a:pt x="33110" y="6825"/>
                    <a:pt x="32637" y="6230"/>
                  </a:cubicBezTo>
                  <a:lnTo>
                    <a:pt x="32350" y="5869"/>
                  </a:lnTo>
                  <a:cubicBezTo>
                    <a:pt x="31857" y="5247"/>
                    <a:pt x="31917" y="4254"/>
                    <a:pt x="32480" y="3724"/>
                  </a:cubicBezTo>
                  <a:cubicBezTo>
                    <a:pt x="33034" y="3205"/>
                    <a:pt x="33104" y="2236"/>
                    <a:pt x="32635" y="1610"/>
                  </a:cubicBezTo>
                  <a:lnTo>
                    <a:pt x="31873" y="594"/>
                  </a:lnTo>
                  <a:cubicBezTo>
                    <a:pt x="31595" y="224"/>
                    <a:pt x="31159" y="5"/>
                    <a:pt x="30696" y="5"/>
                  </a:cubicBezTo>
                  <a:lnTo>
                    <a:pt x="24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7"/>
            <p:cNvSpPr/>
            <p:nvPr/>
          </p:nvSpPr>
          <p:spPr>
            <a:xfrm>
              <a:off x="4213206" y="3793454"/>
              <a:ext cx="265290" cy="17377"/>
            </a:xfrm>
            <a:custGeom>
              <a:rect b="b" l="l" r="r" t="t"/>
              <a:pathLst>
                <a:path extrusionOk="0" h="930" w="14198">
                  <a:moveTo>
                    <a:pt x="456" y="0"/>
                  </a:moveTo>
                  <a:cubicBezTo>
                    <a:pt x="204" y="5"/>
                    <a:pt x="1" y="211"/>
                    <a:pt x="1" y="464"/>
                  </a:cubicBezTo>
                  <a:cubicBezTo>
                    <a:pt x="1" y="716"/>
                    <a:pt x="204" y="922"/>
                    <a:pt x="456" y="927"/>
                  </a:cubicBezTo>
                  <a:lnTo>
                    <a:pt x="13636" y="929"/>
                  </a:lnTo>
                  <a:cubicBezTo>
                    <a:pt x="13818" y="929"/>
                    <a:pt x="13984" y="822"/>
                    <a:pt x="14059" y="655"/>
                  </a:cubicBezTo>
                  <a:cubicBezTo>
                    <a:pt x="14198" y="349"/>
                    <a:pt x="13974" y="3"/>
                    <a:pt x="13639" y="3"/>
                  </a:cubicBezTo>
                  <a:cubicBezTo>
                    <a:pt x="13638" y="3"/>
                    <a:pt x="13637" y="3"/>
                    <a:pt x="13636" y="3"/>
                  </a:cubicBezTo>
                  <a:lnTo>
                    <a:pt x="4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7"/>
            <p:cNvSpPr/>
            <p:nvPr/>
          </p:nvSpPr>
          <p:spPr>
            <a:xfrm>
              <a:off x="3966788" y="3793398"/>
              <a:ext cx="155683" cy="17358"/>
            </a:xfrm>
            <a:custGeom>
              <a:rect b="b" l="l" r="r" t="t"/>
              <a:pathLst>
                <a:path extrusionOk="0" h="929" w="8332">
                  <a:moveTo>
                    <a:pt x="464" y="1"/>
                  </a:moveTo>
                  <a:cubicBezTo>
                    <a:pt x="208" y="1"/>
                    <a:pt x="1" y="208"/>
                    <a:pt x="1" y="464"/>
                  </a:cubicBezTo>
                  <a:cubicBezTo>
                    <a:pt x="1" y="720"/>
                    <a:pt x="208" y="928"/>
                    <a:pt x="464" y="928"/>
                  </a:cubicBezTo>
                  <a:lnTo>
                    <a:pt x="7770" y="929"/>
                  </a:lnTo>
                  <a:cubicBezTo>
                    <a:pt x="7952" y="929"/>
                    <a:pt x="8117" y="821"/>
                    <a:pt x="8192" y="654"/>
                  </a:cubicBezTo>
                  <a:cubicBezTo>
                    <a:pt x="8331" y="348"/>
                    <a:pt x="8106" y="2"/>
                    <a:pt x="7771" y="2"/>
                  </a:cubicBezTo>
                  <a:cubicBezTo>
                    <a:pt x="7770" y="2"/>
                    <a:pt x="7770" y="2"/>
                    <a:pt x="7769" y="2"/>
                  </a:cubicBezTo>
                  <a:lnTo>
                    <a:pt x="4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7"/>
            <p:cNvSpPr/>
            <p:nvPr/>
          </p:nvSpPr>
          <p:spPr>
            <a:xfrm>
              <a:off x="3931249" y="3853732"/>
              <a:ext cx="374092" cy="17396"/>
            </a:xfrm>
            <a:custGeom>
              <a:rect b="b" l="l" r="r" t="t"/>
              <a:pathLst>
                <a:path extrusionOk="0" h="931" w="20021">
                  <a:moveTo>
                    <a:pt x="456" y="1"/>
                  </a:moveTo>
                  <a:cubicBezTo>
                    <a:pt x="203" y="6"/>
                    <a:pt x="0" y="212"/>
                    <a:pt x="0" y="464"/>
                  </a:cubicBezTo>
                  <a:cubicBezTo>
                    <a:pt x="0" y="717"/>
                    <a:pt x="203" y="923"/>
                    <a:pt x="456" y="927"/>
                  </a:cubicBezTo>
                  <a:lnTo>
                    <a:pt x="19556" y="931"/>
                  </a:lnTo>
                  <a:cubicBezTo>
                    <a:pt x="19740" y="930"/>
                    <a:pt x="19904" y="823"/>
                    <a:pt x="19979" y="657"/>
                  </a:cubicBezTo>
                  <a:cubicBezTo>
                    <a:pt x="20006" y="597"/>
                    <a:pt x="20020" y="532"/>
                    <a:pt x="20021" y="467"/>
                  </a:cubicBezTo>
                  <a:cubicBezTo>
                    <a:pt x="20018" y="212"/>
                    <a:pt x="19812" y="4"/>
                    <a:pt x="19556" y="4"/>
                  </a:cubicBezTo>
                  <a:lnTo>
                    <a:pt x="4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7"/>
            <p:cNvSpPr/>
            <p:nvPr/>
          </p:nvSpPr>
          <p:spPr>
            <a:xfrm>
              <a:off x="4354932" y="3853825"/>
              <a:ext cx="124405" cy="17340"/>
            </a:xfrm>
            <a:custGeom>
              <a:rect b="b" l="l" r="r" t="t"/>
              <a:pathLst>
                <a:path extrusionOk="0" h="928" w="6658">
                  <a:moveTo>
                    <a:pt x="6099" y="1"/>
                  </a:moveTo>
                  <a:cubicBezTo>
                    <a:pt x="6098" y="1"/>
                    <a:pt x="6097" y="1"/>
                    <a:pt x="6097" y="1"/>
                  </a:cubicBezTo>
                  <a:lnTo>
                    <a:pt x="463" y="1"/>
                  </a:lnTo>
                  <a:cubicBezTo>
                    <a:pt x="208" y="1"/>
                    <a:pt x="2" y="211"/>
                    <a:pt x="1" y="464"/>
                  </a:cubicBezTo>
                  <a:cubicBezTo>
                    <a:pt x="2" y="720"/>
                    <a:pt x="208" y="926"/>
                    <a:pt x="464" y="927"/>
                  </a:cubicBezTo>
                  <a:lnTo>
                    <a:pt x="6097" y="927"/>
                  </a:lnTo>
                  <a:cubicBezTo>
                    <a:pt x="6279" y="927"/>
                    <a:pt x="6445" y="819"/>
                    <a:pt x="6519" y="653"/>
                  </a:cubicBezTo>
                  <a:cubicBezTo>
                    <a:pt x="6658" y="347"/>
                    <a:pt x="6434" y="1"/>
                    <a:pt x="60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7"/>
            <p:cNvSpPr/>
            <p:nvPr/>
          </p:nvSpPr>
          <p:spPr>
            <a:xfrm>
              <a:off x="3966788" y="3914066"/>
              <a:ext cx="210113" cy="17377"/>
            </a:xfrm>
            <a:custGeom>
              <a:rect b="b" l="l" r="r" t="t"/>
              <a:pathLst>
                <a:path extrusionOk="0" h="930" w="11245">
                  <a:moveTo>
                    <a:pt x="464" y="1"/>
                  </a:moveTo>
                  <a:cubicBezTo>
                    <a:pt x="207" y="1"/>
                    <a:pt x="1" y="208"/>
                    <a:pt x="1" y="464"/>
                  </a:cubicBezTo>
                  <a:cubicBezTo>
                    <a:pt x="1" y="720"/>
                    <a:pt x="207" y="927"/>
                    <a:pt x="464" y="927"/>
                  </a:cubicBezTo>
                  <a:lnTo>
                    <a:pt x="10682" y="930"/>
                  </a:lnTo>
                  <a:cubicBezTo>
                    <a:pt x="10864" y="930"/>
                    <a:pt x="11030" y="821"/>
                    <a:pt x="11104" y="656"/>
                  </a:cubicBezTo>
                  <a:cubicBezTo>
                    <a:pt x="11244" y="350"/>
                    <a:pt x="11020" y="3"/>
                    <a:pt x="10686" y="3"/>
                  </a:cubicBezTo>
                  <a:cubicBezTo>
                    <a:pt x="10685" y="3"/>
                    <a:pt x="10683" y="3"/>
                    <a:pt x="10682" y="3"/>
                  </a:cubicBezTo>
                  <a:lnTo>
                    <a:pt x="4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7"/>
            <p:cNvSpPr/>
            <p:nvPr/>
          </p:nvSpPr>
          <p:spPr>
            <a:xfrm>
              <a:off x="4282789" y="3914141"/>
              <a:ext cx="95761" cy="17321"/>
            </a:xfrm>
            <a:custGeom>
              <a:rect b="b" l="l" r="r" t="t"/>
              <a:pathLst>
                <a:path extrusionOk="0" h="927" w="5125">
                  <a:moveTo>
                    <a:pt x="4566" y="0"/>
                  </a:moveTo>
                  <a:cubicBezTo>
                    <a:pt x="4565" y="0"/>
                    <a:pt x="4564" y="0"/>
                    <a:pt x="4562" y="0"/>
                  </a:cubicBezTo>
                  <a:lnTo>
                    <a:pt x="457" y="0"/>
                  </a:lnTo>
                  <a:cubicBezTo>
                    <a:pt x="203" y="4"/>
                    <a:pt x="0" y="210"/>
                    <a:pt x="0" y="464"/>
                  </a:cubicBezTo>
                  <a:cubicBezTo>
                    <a:pt x="0" y="716"/>
                    <a:pt x="203" y="922"/>
                    <a:pt x="457" y="927"/>
                  </a:cubicBezTo>
                  <a:lnTo>
                    <a:pt x="4562" y="927"/>
                  </a:lnTo>
                  <a:cubicBezTo>
                    <a:pt x="4746" y="927"/>
                    <a:pt x="4910" y="820"/>
                    <a:pt x="4985" y="653"/>
                  </a:cubicBezTo>
                  <a:cubicBezTo>
                    <a:pt x="5124" y="347"/>
                    <a:pt x="4900" y="0"/>
                    <a:pt x="45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7"/>
            <p:cNvSpPr/>
            <p:nvPr/>
          </p:nvSpPr>
          <p:spPr>
            <a:xfrm>
              <a:off x="4137532" y="3793454"/>
              <a:ext cx="44993" cy="17321"/>
            </a:xfrm>
            <a:custGeom>
              <a:rect b="b" l="l" r="r" t="t"/>
              <a:pathLst>
                <a:path extrusionOk="0" h="927" w="2408">
                  <a:moveTo>
                    <a:pt x="463" y="0"/>
                  </a:moveTo>
                  <a:cubicBezTo>
                    <a:pt x="206" y="0"/>
                    <a:pt x="0" y="208"/>
                    <a:pt x="0" y="464"/>
                  </a:cubicBezTo>
                  <a:cubicBezTo>
                    <a:pt x="0" y="719"/>
                    <a:pt x="206" y="927"/>
                    <a:pt x="463" y="927"/>
                  </a:cubicBezTo>
                  <a:lnTo>
                    <a:pt x="1943" y="927"/>
                  </a:lnTo>
                  <a:cubicBezTo>
                    <a:pt x="2126" y="927"/>
                    <a:pt x="2291" y="818"/>
                    <a:pt x="2366" y="653"/>
                  </a:cubicBezTo>
                  <a:cubicBezTo>
                    <a:pt x="2393" y="593"/>
                    <a:pt x="2406" y="528"/>
                    <a:pt x="2408" y="464"/>
                  </a:cubicBezTo>
                  <a:cubicBezTo>
                    <a:pt x="2405" y="208"/>
                    <a:pt x="2199" y="1"/>
                    <a:pt x="19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7"/>
            <p:cNvSpPr/>
            <p:nvPr/>
          </p:nvSpPr>
          <p:spPr>
            <a:xfrm>
              <a:off x="2990086" y="682402"/>
              <a:ext cx="2421576" cy="693176"/>
            </a:xfrm>
            <a:custGeom>
              <a:rect b="b" l="l" r="r" t="t"/>
              <a:pathLst>
                <a:path extrusionOk="0" h="37098" w="129600">
                  <a:moveTo>
                    <a:pt x="64753" y="0"/>
                  </a:moveTo>
                  <a:lnTo>
                    <a:pt x="64753" y="36"/>
                  </a:lnTo>
                  <a:lnTo>
                    <a:pt x="1" y="24733"/>
                  </a:lnTo>
                  <a:lnTo>
                    <a:pt x="64753" y="37079"/>
                  </a:lnTo>
                  <a:lnTo>
                    <a:pt x="64753" y="37098"/>
                  </a:lnTo>
                  <a:lnTo>
                    <a:pt x="64799" y="37088"/>
                  </a:lnTo>
                  <a:lnTo>
                    <a:pt x="64847" y="37098"/>
                  </a:lnTo>
                  <a:lnTo>
                    <a:pt x="64847" y="37079"/>
                  </a:lnTo>
                  <a:lnTo>
                    <a:pt x="129599" y="24733"/>
                  </a:lnTo>
                  <a:lnTo>
                    <a:pt x="64847" y="36"/>
                  </a:lnTo>
                  <a:lnTo>
                    <a:pt x="64847" y="0"/>
                  </a:lnTo>
                  <a:lnTo>
                    <a:pt x="64799" y="18"/>
                  </a:lnTo>
                  <a:lnTo>
                    <a:pt x="647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7"/>
            <p:cNvSpPr/>
            <p:nvPr/>
          </p:nvSpPr>
          <p:spPr>
            <a:xfrm>
              <a:off x="3588697" y="1003111"/>
              <a:ext cx="1228557" cy="760928"/>
            </a:xfrm>
            <a:custGeom>
              <a:rect b="b" l="l" r="r" t="t"/>
              <a:pathLst>
                <a:path extrusionOk="0" h="40724" w="65751">
                  <a:moveTo>
                    <a:pt x="33279" y="1"/>
                  </a:moveTo>
                  <a:cubicBezTo>
                    <a:pt x="13745" y="1"/>
                    <a:pt x="0" y="5649"/>
                    <a:pt x="0" y="5649"/>
                  </a:cubicBezTo>
                  <a:lnTo>
                    <a:pt x="0" y="40724"/>
                  </a:lnTo>
                  <a:cubicBezTo>
                    <a:pt x="0" y="40724"/>
                    <a:pt x="13745" y="35075"/>
                    <a:pt x="33279" y="35075"/>
                  </a:cubicBezTo>
                  <a:cubicBezTo>
                    <a:pt x="40350" y="35075"/>
                    <a:pt x="46786" y="35910"/>
                    <a:pt x="52024" y="36936"/>
                  </a:cubicBezTo>
                  <a:cubicBezTo>
                    <a:pt x="60417" y="38584"/>
                    <a:pt x="65750" y="40724"/>
                    <a:pt x="65750" y="40724"/>
                  </a:cubicBezTo>
                  <a:lnTo>
                    <a:pt x="65750" y="5649"/>
                  </a:lnTo>
                  <a:cubicBezTo>
                    <a:pt x="65750" y="5649"/>
                    <a:pt x="61928" y="4114"/>
                    <a:pt x="55658" y="2650"/>
                  </a:cubicBezTo>
                  <a:cubicBezTo>
                    <a:pt x="54526" y="2377"/>
                    <a:pt x="53311" y="2117"/>
                    <a:pt x="52024" y="1862"/>
                  </a:cubicBezTo>
                  <a:cubicBezTo>
                    <a:pt x="46786" y="836"/>
                    <a:pt x="40350" y="1"/>
                    <a:pt x="33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7"/>
            <p:cNvSpPr/>
            <p:nvPr/>
          </p:nvSpPr>
          <p:spPr>
            <a:xfrm>
              <a:off x="3226339" y="1046927"/>
              <a:ext cx="11099" cy="745046"/>
            </a:xfrm>
            <a:custGeom>
              <a:rect b="b" l="l" r="r" t="t"/>
              <a:pathLst>
                <a:path extrusionOk="0" h="39874" w="594">
                  <a:moveTo>
                    <a:pt x="297" y="1"/>
                  </a:moveTo>
                  <a:cubicBezTo>
                    <a:pt x="137" y="1"/>
                    <a:pt x="4" y="130"/>
                    <a:pt x="1" y="290"/>
                  </a:cubicBezTo>
                  <a:lnTo>
                    <a:pt x="1" y="39577"/>
                  </a:lnTo>
                  <a:cubicBezTo>
                    <a:pt x="1" y="39741"/>
                    <a:pt x="133" y="39873"/>
                    <a:pt x="297" y="39873"/>
                  </a:cubicBezTo>
                  <a:cubicBezTo>
                    <a:pt x="461" y="39873"/>
                    <a:pt x="593" y="39741"/>
                    <a:pt x="593" y="39577"/>
                  </a:cubicBezTo>
                  <a:lnTo>
                    <a:pt x="593" y="290"/>
                  </a:lnTo>
                  <a:cubicBezTo>
                    <a:pt x="590" y="130"/>
                    <a:pt x="458" y="1"/>
                    <a:pt x="2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7"/>
            <p:cNvSpPr/>
            <p:nvPr/>
          </p:nvSpPr>
          <p:spPr>
            <a:xfrm>
              <a:off x="3188334" y="1747671"/>
              <a:ext cx="87128" cy="510792"/>
            </a:xfrm>
            <a:custGeom>
              <a:rect b="b" l="l" r="r" t="t"/>
              <a:pathLst>
                <a:path extrusionOk="0" h="27337" w="4663">
                  <a:moveTo>
                    <a:pt x="2329" y="0"/>
                  </a:moveTo>
                  <a:cubicBezTo>
                    <a:pt x="1043" y="0"/>
                    <a:pt x="1" y="1044"/>
                    <a:pt x="1" y="2330"/>
                  </a:cubicBezTo>
                  <a:lnTo>
                    <a:pt x="1" y="27337"/>
                  </a:lnTo>
                  <a:lnTo>
                    <a:pt x="4662" y="27337"/>
                  </a:lnTo>
                  <a:lnTo>
                    <a:pt x="4662" y="2330"/>
                  </a:lnTo>
                  <a:cubicBezTo>
                    <a:pt x="4662" y="1043"/>
                    <a:pt x="3618" y="0"/>
                    <a:pt x="2331" y="0"/>
                  </a:cubicBezTo>
                  <a:cubicBezTo>
                    <a:pt x="2330" y="0"/>
                    <a:pt x="2329" y="0"/>
                    <a:pt x="232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37"/>
          <p:cNvSpPr/>
          <p:nvPr/>
        </p:nvSpPr>
        <p:spPr>
          <a:xfrm>
            <a:off x="5871300" y="5052525"/>
            <a:ext cx="475800" cy="210000"/>
          </a:xfrm>
          <a:prstGeom prst="ellipse">
            <a:avLst/>
          </a:prstGeom>
          <a:solidFill>
            <a:srgbClr val="103440">
              <a:alpha val="13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7"/>
          <p:cNvSpPr/>
          <p:nvPr/>
        </p:nvSpPr>
        <p:spPr>
          <a:xfrm>
            <a:off x="4332300" y="354575"/>
            <a:ext cx="479400" cy="54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7"/>
          <p:cNvSpPr/>
          <p:nvPr/>
        </p:nvSpPr>
        <p:spPr>
          <a:xfrm>
            <a:off x="397200" y="1349563"/>
            <a:ext cx="572700" cy="57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7"/>
          <p:cNvSpPr/>
          <p:nvPr/>
        </p:nvSpPr>
        <p:spPr>
          <a:xfrm>
            <a:off x="397200" y="2243425"/>
            <a:ext cx="572700" cy="57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7"/>
          <p:cNvSpPr/>
          <p:nvPr/>
        </p:nvSpPr>
        <p:spPr>
          <a:xfrm>
            <a:off x="397200" y="3123063"/>
            <a:ext cx="572700" cy="57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37"/>
          <p:cNvGrpSpPr/>
          <p:nvPr/>
        </p:nvGrpSpPr>
        <p:grpSpPr>
          <a:xfrm>
            <a:off x="500356" y="3214677"/>
            <a:ext cx="366400" cy="389466"/>
            <a:chOff x="4093603" y="4146138"/>
            <a:chExt cx="395638" cy="420544"/>
          </a:xfrm>
        </p:grpSpPr>
        <p:sp>
          <p:nvSpPr>
            <p:cNvPr id="538" name="Google Shape;538;p37"/>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7"/>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7"/>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7"/>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7"/>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7"/>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7"/>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7"/>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7"/>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7"/>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7"/>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7"/>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7"/>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7"/>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37"/>
          <p:cNvSpPr txBox="1"/>
          <p:nvPr>
            <p:ph type="title"/>
          </p:nvPr>
        </p:nvSpPr>
        <p:spPr>
          <a:xfrm>
            <a:off x="1035099" y="1421563"/>
            <a:ext cx="4593300" cy="42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Create an account using your Personal Email</a:t>
            </a:r>
            <a:endParaRPr/>
          </a:p>
        </p:txBody>
      </p:sp>
      <p:grpSp>
        <p:nvGrpSpPr>
          <p:cNvPr id="556" name="Google Shape;556;p37"/>
          <p:cNvGrpSpPr/>
          <p:nvPr/>
        </p:nvGrpSpPr>
        <p:grpSpPr>
          <a:xfrm>
            <a:off x="500356" y="2335039"/>
            <a:ext cx="366400" cy="389466"/>
            <a:chOff x="4093603" y="4146138"/>
            <a:chExt cx="395638" cy="420544"/>
          </a:xfrm>
        </p:grpSpPr>
        <p:sp>
          <p:nvSpPr>
            <p:cNvPr id="557" name="Google Shape;557;p37"/>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7"/>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7"/>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7"/>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7"/>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7"/>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7"/>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7"/>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7"/>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7"/>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7"/>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7"/>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7"/>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7"/>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7"/>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7"/>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7"/>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37"/>
          <p:cNvGrpSpPr/>
          <p:nvPr/>
        </p:nvGrpSpPr>
        <p:grpSpPr>
          <a:xfrm>
            <a:off x="500356" y="1441177"/>
            <a:ext cx="366400" cy="389466"/>
            <a:chOff x="4093603" y="4146138"/>
            <a:chExt cx="395638" cy="420544"/>
          </a:xfrm>
        </p:grpSpPr>
        <p:sp>
          <p:nvSpPr>
            <p:cNvPr id="575" name="Google Shape;575;p37"/>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7"/>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7"/>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7"/>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7"/>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7"/>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7"/>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7"/>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7"/>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7"/>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7"/>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7"/>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7"/>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7"/>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2" name="Google Shape;592;p37"/>
          <p:cNvSpPr txBox="1"/>
          <p:nvPr>
            <p:ph type="title"/>
          </p:nvPr>
        </p:nvSpPr>
        <p:spPr>
          <a:xfrm>
            <a:off x="969898" y="2715850"/>
            <a:ext cx="5715300" cy="428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a:t>This is a fast, secure way to send and track your transcripts. Parchment is the recommended &amp; most efficient option complete with tracking and email notification. </a:t>
            </a:r>
            <a:endParaRPr/>
          </a:p>
        </p:txBody>
      </p:sp>
      <p:sp>
        <p:nvSpPr>
          <p:cNvPr id="593" name="Google Shape;593;p37"/>
          <p:cNvSpPr/>
          <p:nvPr/>
        </p:nvSpPr>
        <p:spPr>
          <a:xfrm>
            <a:off x="397200" y="4002700"/>
            <a:ext cx="572700" cy="57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 name="Google Shape;594;p37"/>
          <p:cNvGrpSpPr/>
          <p:nvPr/>
        </p:nvGrpSpPr>
        <p:grpSpPr>
          <a:xfrm>
            <a:off x="500356" y="4094314"/>
            <a:ext cx="366400" cy="389466"/>
            <a:chOff x="4093603" y="4146138"/>
            <a:chExt cx="395638" cy="420544"/>
          </a:xfrm>
        </p:grpSpPr>
        <p:sp>
          <p:nvSpPr>
            <p:cNvPr id="595" name="Google Shape;595;p37"/>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7"/>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7"/>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7"/>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7"/>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7"/>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7"/>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7"/>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7"/>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7"/>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7"/>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7"/>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2" name="Google Shape;612;p37"/>
          <p:cNvSpPr txBox="1"/>
          <p:nvPr>
            <p:ph type="title"/>
          </p:nvPr>
        </p:nvSpPr>
        <p:spPr>
          <a:xfrm>
            <a:off x="969900" y="3448625"/>
            <a:ext cx="6032400" cy="428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a:t>There is a $4.40 service charge for </a:t>
            </a:r>
            <a:r>
              <a:rPr lang="en"/>
              <a:t>official</a:t>
            </a:r>
            <a:r>
              <a:rPr lang="en"/>
              <a:t> </a:t>
            </a:r>
            <a:r>
              <a:rPr lang="en"/>
              <a:t>transcript</a:t>
            </a:r>
            <a:r>
              <a:rPr lang="en"/>
              <a:t> and no charge for unofficial transcripts.</a:t>
            </a:r>
            <a:endParaRPr/>
          </a:p>
        </p:txBody>
      </p:sp>
      <p:sp>
        <p:nvSpPr>
          <p:cNvPr id="613" name="Google Shape;613;p37"/>
          <p:cNvSpPr txBox="1"/>
          <p:nvPr>
            <p:ph type="title"/>
          </p:nvPr>
        </p:nvSpPr>
        <p:spPr>
          <a:xfrm>
            <a:off x="969900" y="4288750"/>
            <a:ext cx="5261100" cy="428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a:t>Orders are typically processed </a:t>
            </a:r>
            <a:r>
              <a:rPr lang="en"/>
              <a:t>within</a:t>
            </a:r>
            <a:r>
              <a:rPr lang="en"/>
              <a:t> a 48 hour period if received M-F (before 1pm on Friday.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38"/>
          <p:cNvSpPr txBox="1"/>
          <p:nvPr>
            <p:ph type="title"/>
          </p:nvPr>
        </p:nvSpPr>
        <p:spPr>
          <a:xfrm>
            <a:off x="1191900" y="633600"/>
            <a:ext cx="2732700" cy="755700"/>
          </a:xfrm>
          <a:prstGeom prst="rect">
            <a:avLst/>
          </a:prstGeom>
          <a:effectLst>
            <a:outerShdw blurRad="57150" rotWithShape="0" algn="bl" dir="5400000" dist="19050">
              <a:schemeClr val="accent2">
                <a:alpha val="86000"/>
              </a:scheme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What is Financial Aid?</a:t>
            </a:r>
            <a:endParaRPr/>
          </a:p>
        </p:txBody>
      </p:sp>
      <p:pic>
        <p:nvPicPr>
          <p:cNvPr id="619" name="Google Shape;619;p38"/>
          <p:cNvPicPr preferRelativeResize="0"/>
          <p:nvPr/>
        </p:nvPicPr>
        <p:blipFill rotWithShape="1">
          <a:blip r:embed="rId3">
            <a:alphaModFix/>
          </a:blip>
          <a:srcRect b="0" l="1247" r="29849" t="0"/>
          <a:stretch/>
        </p:blipFill>
        <p:spPr>
          <a:xfrm>
            <a:off x="5717600" y="0"/>
            <a:ext cx="5032675" cy="5320250"/>
          </a:xfrm>
          <a:prstGeom prst="flowChartOnlineStorage">
            <a:avLst/>
          </a:prstGeom>
          <a:noFill/>
          <a:ln>
            <a:noFill/>
          </a:ln>
        </p:spPr>
      </p:pic>
      <p:sp>
        <p:nvSpPr>
          <p:cNvPr id="620" name="Google Shape;620;p38"/>
          <p:cNvSpPr/>
          <p:nvPr/>
        </p:nvSpPr>
        <p:spPr>
          <a:xfrm>
            <a:off x="5355808" y="87575"/>
            <a:ext cx="1101105" cy="755726"/>
          </a:xfrm>
          <a:custGeom>
            <a:rect b="b" l="l" r="r" t="t"/>
            <a:pathLst>
              <a:path extrusionOk="0" h="41655" w="60692">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e FAFSA® form, or Free Application for Federal Student Aid, is a form used to apply for financial aid. Completing the FAFSA form is the only way to access the largest source of financial aid—federal student aid—to help you pay for your education. &#10;&#10;Students who submit the FAFSA form may become eligible to receive scholarships, grants, work-study funds, and student loans. Schools use the information provided on the FAFSA form to calculate aid packages and then put together an aid offer. It’s important to submit a FAFSA form every year you plan to attend college or career/trade school to remain eligible and receive aid. &#10;&#10;Pro tip: We strongly recommend that students start and complete their section of the FAFSA form first to save time and prevent errors. For more tips on completing the form head to https://StudentAid.gov/apply-for-aid/fafsa/pro-tips&#10;&#10;Learn more about the FAFSA process at https://StudentAid.gov/apply-for-aid/fafsa/filling-out   &#10;Start your FAFSA form at https://fafsa.gov.     &#10;Watch the full FAFSA FAQ playlist at https://www.youtube.com/playlist?list=PLtr3wy4M_CJ2Hrd0UwCAWJOgOPu8l_ZLf" id="621" name="Google Shape;621;p38" title="What Is FAFSA®?">
            <a:hlinkClick r:id="rId4"/>
          </p:cNvPr>
          <p:cNvPicPr preferRelativeResize="0"/>
          <p:nvPr/>
        </p:nvPicPr>
        <p:blipFill>
          <a:blip r:embed="rId5">
            <a:alphaModFix/>
          </a:blip>
          <a:stretch>
            <a:fillRect/>
          </a:stretch>
        </p:blipFill>
        <p:spPr>
          <a:xfrm>
            <a:off x="710550" y="1489025"/>
            <a:ext cx="4645250" cy="2612950"/>
          </a:xfrm>
          <a:prstGeom prst="rect">
            <a:avLst/>
          </a:prstGeom>
          <a:noFill/>
          <a:ln cap="flat" cmpd="sng" w="28575">
            <a:solidFill>
              <a:srgbClr val="EB975A"/>
            </a:solidFill>
            <a:prstDash val="dash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9"/>
          <p:cNvSpPr txBox="1"/>
          <p:nvPr>
            <p:ph idx="1" type="subTitle"/>
          </p:nvPr>
        </p:nvSpPr>
        <p:spPr>
          <a:xfrm>
            <a:off x="2169075" y="1787875"/>
            <a:ext cx="56439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A resume is valuable because it helps showcase your skills, </a:t>
            </a:r>
            <a:r>
              <a:rPr lang="en" sz="1600"/>
              <a:t>experiences</a:t>
            </a:r>
            <a:r>
              <a:rPr lang="en" sz="1600"/>
              <a:t>, and achievements for potential employment.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 A resume can help students stand out in their college </a:t>
            </a:r>
            <a:r>
              <a:rPr lang="en" sz="1600"/>
              <a:t>applications.</a:t>
            </a:r>
            <a:endParaRPr sz="1600"/>
          </a:p>
        </p:txBody>
      </p:sp>
      <p:sp>
        <p:nvSpPr>
          <p:cNvPr id="627" name="Google Shape;627;p39"/>
          <p:cNvSpPr txBox="1"/>
          <p:nvPr>
            <p:ph type="title"/>
          </p:nvPr>
        </p:nvSpPr>
        <p:spPr>
          <a:xfrm>
            <a:off x="311700" y="455702"/>
            <a:ext cx="8520600" cy="572700"/>
          </a:xfrm>
          <a:prstGeom prst="rect">
            <a:avLst/>
          </a:prstGeom>
          <a:effectLst>
            <a:outerShdw blurRad="57150" rotWithShape="0" algn="bl" dir="5400000" dist="19050">
              <a:schemeClr val="accent6">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200"/>
              <a:t>It’s time to work on your Resume! </a:t>
            </a:r>
            <a:endParaRPr sz="3200"/>
          </a:p>
        </p:txBody>
      </p:sp>
      <p:grpSp>
        <p:nvGrpSpPr>
          <p:cNvPr id="628" name="Google Shape;628;p39"/>
          <p:cNvGrpSpPr/>
          <p:nvPr/>
        </p:nvGrpSpPr>
        <p:grpSpPr>
          <a:xfrm>
            <a:off x="311711" y="1382864"/>
            <a:ext cx="1133711" cy="3399282"/>
            <a:chOff x="1912767" y="2038345"/>
            <a:chExt cx="606814" cy="1819452"/>
          </a:xfrm>
        </p:grpSpPr>
        <p:sp>
          <p:nvSpPr>
            <p:cNvPr id="629" name="Google Shape;629;p39"/>
            <p:cNvSpPr/>
            <p:nvPr/>
          </p:nvSpPr>
          <p:spPr>
            <a:xfrm>
              <a:off x="2244164" y="2322263"/>
              <a:ext cx="275417" cy="316524"/>
            </a:xfrm>
            <a:custGeom>
              <a:rect b="b" l="l" r="r" t="t"/>
              <a:pathLst>
                <a:path extrusionOk="0" h="16940" w="14740">
                  <a:moveTo>
                    <a:pt x="3967" y="1"/>
                  </a:moveTo>
                  <a:cubicBezTo>
                    <a:pt x="3656" y="1"/>
                    <a:pt x="3379" y="215"/>
                    <a:pt x="3308" y="528"/>
                  </a:cubicBezTo>
                  <a:lnTo>
                    <a:pt x="88" y="14673"/>
                  </a:lnTo>
                  <a:cubicBezTo>
                    <a:pt x="1" y="15058"/>
                    <a:pt x="260" y="15437"/>
                    <a:pt x="652" y="15494"/>
                  </a:cubicBezTo>
                  <a:lnTo>
                    <a:pt x="10675" y="16933"/>
                  </a:lnTo>
                  <a:cubicBezTo>
                    <a:pt x="10708" y="16937"/>
                    <a:pt x="10740" y="16940"/>
                    <a:pt x="10771" y="16940"/>
                  </a:cubicBezTo>
                  <a:cubicBezTo>
                    <a:pt x="11083" y="16940"/>
                    <a:pt x="11361" y="16725"/>
                    <a:pt x="11432" y="16413"/>
                  </a:cubicBezTo>
                  <a:lnTo>
                    <a:pt x="14652" y="2268"/>
                  </a:lnTo>
                  <a:cubicBezTo>
                    <a:pt x="14740" y="1883"/>
                    <a:pt x="14479" y="1504"/>
                    <a:pt x="14089" y="1448"/>
                  </a:cubicBezTo>
                  <a:lnTo>
                    <a:pt x="4065" y="8"/>
                  </a:lnTo>
                  <a:cubicBezTo>
                    <a:pt x="4032" y="3"/>
                    <a:pt x="4000" y="1"/>
                    <a:pt x="3967" y="1"/>
                  </a:cubicBezTo>
                  <a:close/>
                </a:path>
              </a:pathLst>
            </a:custGeom>
            <a:solidFill>
              <a:srgbClr val="57C6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9"/>
            <p:cNvSpPr/>
            <p:nvPr/>
          </p:nvSpPr>
          <p:spPr>
            <a:xfrm>
              <a:off x="2260083" y="2340631"/>
              <a:ext cx="243596" cy="279789"/>
            </a:xfrm>
            <a:custGeom>
              <a:rect b="b" l="l" r="r" t="t"/>
              <a:pathLst>
                <a:path extrusionOk="0" h="14974" w="13037">
                  <a:moveTo>
                    <a:pt x="3083" y="1"/>
                  </a:moveTo>
                  <a:lnTo>
                    <a:pt x="0" y="13545"/>
                  </a:lnTo>
                  <a:lnTo>
                    <a:pt x="9954" y="14974"/>
                  </a:lnTo>
                  <a:lnTo>
                    <a:pt x="13036" y="1430"/>
                  </a:lnTo>
                  <a:lnTo>
                    <a:pt x="3083" y="1"/>
                  </a:lnTo>
                  <a:close/>
                </a:path>
              </a:pathLst>
            </a:custGeom>
            <a:solidFill>
              <a:srgbClr val="E5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9"/>
            <p:cNvSpPr/>
            <p:nvPr/>
          </p:nvSpPr>
          <p:spPr>
            <a:xfrm>
              <a:off x="2325929" y="2363296"/>
              <a:ext cx="158038" cy="22702"/>
            </a:xfrm>
            <a:custGeom>
              <a:rect b="b" l="l" r="r" t="t"/>
              <a:pathLst>
                <a:path extrusionOk="0" fill="none" h="1215" w="8458">
                  <a:moveTo>
                    <a:pt x="8458" y="1215"/>
                  </a:moveTo>
                  <a:lnTo>
                    <a:pt x="0" y="0"/>
                  </a:lnTo>
                </a:path>
              </a:pathLst>
            </a:custGeom>
            <a:noFill/>
            <a:ln cap="rnd" cmpd="sng" w="8750">
              <a:solidFill>
                <a:srgbClr val="A1D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9"/>
            <p:cNvSpPr/>
            <p:nvPr/>
          </p:nvSpPr>
          <p:spPr>
            <a:xfrm>
              <a:off x="2320604" y="2387213"/>
              <a:ext cx="158056" cy="22721"/>
            </a:xfrm>
            <a:custGeom>
              <a:rect b="b" l="l" r="r" t="t"/>
              <a:pathLst>
                <a:path extrusionOk="0" fill="none" h="1216" w="8459">
                  <a:moveTo>
                    <a:pt x="8458" y="1215"/>
                  </a:moveTo>
                  <a:lnTo>
                    <a:pt x="1" y="0"/>
                  </a:lnTo>
                </a:path>
              </a:pathLst>
            </a:custGeom>
            <a:noFill/>
            <a:ln cap="rnd" cmpd="sng" w="8750">
              <a:solidFill>
                <a:srgbClr val="A1D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9"/>
            <p:cNvSpPr/>
            <p:nvPr/>
          </p:nvSpPr>
          <p:spPr>
            <a:xfrm>
              <a:off x="2314083" y="2415558"/>
              <a:ext cx="98769" cy="14182"/>
            </a:xfrm>
            <a:custGeom>
              <a:rect b="b" l="l" r="r" t="t"/>
              <a:pathLst>
                <a:path extrusionOk="0" fill="none" h="759" w="5286">
                  <a:moveTo>
                    <a:pt x="5285" y="758"/>
                  </a:moveTo>
                  <a:lnTo>
                    <a:pt x="1" y="0"/>
                  </a:lnTo>
                </a:path>
              </a:pathLst>
            </a:custGeom>
            <a:noFill/>
            <a:ln cap="rnd" cmpd="sng" w="8750">
              <a:solidFill>
                <a:srgbClr val="A1D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9"/>
            <p:cNvSpPr/>
            <p:nvPr/>
          </p:nvSpPr>
          <p:spPr>
            <a:xfrm>
              <a:off x="2307058" y="2436111"/>
              <a:ext cx="98788" cy="14182"/>
            </a:xfrm>
            <a:custGeom>
              <a:rect b="b" l="l" r="r" t="t"/>
              <a:pathLst>
                <a:path extrusionOk="0" fill="none" h="759" w="5287">
                  <a:moveTo>
                    <a:pt x="5287" y="759"/>
                  </a:moveTo>
                  <a:lnTo>
                    <a:pt x="1" y="1"/>
                  </a:lnTo>
                </a:path>
              </a:pathLst>
            </a:custGeom>
            <a:noFill/>
            <a:ln cap="rnd" cmpd="sng" w="8750">
              <a:solidFill>
                <a:srgbClr val="A1D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9"/>
            <p:cNvSpPr/>
            <p:nvPr/>
          </p:nvSpPr>
          <p:spPr>
            <a:xfrm>
              <a:off x="2300051" y="2456646"/>
              <a:ext cx="98769" cy="14219"/>
            </a:xfrm>
            <a:custGeom>
              <a:rect b="b" l="l" r="r" t="t"/>
              <a:pathLst>
                <a:path extrusionOk="0" fill="none" h="761" w="5286">
                  <a:moveTo>
                    <a:pt x="5285" y="760"/>
                  </a:moveTo>
                  <a:lnTo>
                    <a:pt x="0" y="1"/>
                  </a:lnTo>
                </a:path>
              </a:pathLst>
            </a:custGeom>
            <a:noFill/>
            <a:ln cap="rnd" cmpd="sng" w="8750">
              <a:solidFill>
                <a:srgbClr val="A1D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9"/>
            <p:cNvSpPr/>
            <p:nvPr/>
          </p:nvSpPr>
          <p:spPr>
            <a:xfrm>
              <a:off x="2336262" y="2570288"/>
              <a:ext cx="98769" cy="14201"/>
            </a:xfrm>
            <a:custGeom>
              <a:rect b="b" l="l" r="r" t="t"/>
              <a:pathLst>
                <a:path extrusionOk="0" fill="none" h="760" w="5286">
                  <a:moveTo>
                    <a:pt x="5285" y="760"/>
                  </a:moveTo>
                  <a:lnTo>
                    <a:pt x="1" y="0"/>
                  </a:lnTo>
                </a:path>
              </a:pathLst>
            </a:custGeom>
            <a:noFill/>
            <a:ln cap="rnd" cmpd="sng" w="8750">
              <a:solidFill>
                <a:srgbClr val="A1D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9"/>
            <p:cNvSpPr/>
            <p:nvPr/>
          </p:nvSpPr>
          <p:spPr>
            <a:xfrm>
              <a:off x="2196910" y="2480525"/>
              <a:ext cx="91706" cy="131785"/>
            </a:xfrm>
            <a:custGeom>
              <a:rect b="b" l="l" r="r" t="t"/>
              <a:pathLst>
                <a:path extrusionOk="0" h="7053" w="4908">
                  <a:moveTo>
                    <a:pt x="4659" y="1"/>
                  </a:moveTo>
                  <a:lnTo>
                    <a:pt x="4659" y="1"/>
                  </a:lnTo>
                  <a:cubicBezTo>
                    <a:pt x="3938" y="276"/>
                    <a:pt x="3331" y="789"/>
                    <a:pt x="2805" y="1355"/>
                  </a:cubicBezTo>
                  <a:cubicBezTo>
                    <a:pt x="2435" y="1753"/>
                    <a:pt x="2099" y="2180"/>
                    <a:pt x="1799" y="2633"/>
                  </a:cubicBezTo>
                  <a:cubicBezTo>
                    <a:pt x="919" y="3967"/>
                    <a:pt x="373" y="5498"/>
                    <a:pt x="0" y="7052"/>
                  </a:cubicBezTo>
                  <a:lnTo>
                    <a:pt x="1980" y="6372"/>
                  </a:lnTo>
                  <a:cubicBezTo>
                    <a:pt x="2548" y="6105"/>
                    <a:pt x="2970" y="5610"/>
                    <a:pt x="3373" y="5129"/>
                  </a:cubicBezTo>
                  <a:cubicBezTo>
                    <a:pt x="3772" y="4655"/>
                    <a:pt x="4170" y="4181"/>
                    <a:pt x="4568" y="3707"/>
                  </a:cubicBezTo>
                  <a:cubicBezTo>
                    <a:pt x="4725" y="3519"/>
                    <a:pt x="4890" y="3315"/>
                    <a:pt x="4907" y="3072"/>
                  </a:cubicBezTo>
                  <a:cubicBezTo>
                    <a:pt x="4887" y="3070"/>
                    <a:pt x="4866" y="3070"/>
                    <a:pt x="4846" y="3070"/>
                  </a:cubicBezTo>
                  <a:cubicBezTo>
                    <a:pt x="4213" y="3070"/>
                    <a:pt x="3789" y="3886"/>
                    <a:pt x="3142" y="3936"/>
                  </a:cubicBezTo>
                  <a:cubicBezTo>
                    <a:pt x="3454" y="2836"/>
                    <a:pt x="3899" y="1777"/>
                    <a:pt x="4468" y="786"/>
                  </a:cubicBezTo>
                  <a:cubicBezTo>
                    <a:pt x="4608" y="544"/>
                    <a:pt x="4759" y="261"/>
                    <a:pt x="4659" y="1"/>
                  </a:cubicBezTo>
                  <a:close/>
                </a:path>
              </a:pathLst>
            </a:custGeom>
            <a:solidFill>
              <a:srgbClr val="F2A1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9"/>
            <p:cNvSpPr/>
            <p:nvPr/>
          </p:nvSpPr>
          <p:spPr>
            <a:xfrm>
              <a:off x="1984237" y="2699644"/>
              <a:ext cx="203891" cy="1044585"/>
            </a:xfrm>
            <a:custGeom>
              <a:rect b="b" l="l" r="r" t="t"/>
              <a:pathLst>
                <a:path extrusionOk="0" h="55905" w="10912">
                  <a:moveTo>
                    <a:pt x="3332" y="1"/>
                  </a:moveTo>
                  <a:cubicBezTo>
                    <a:pt x="3332" y="1"/>
                    <a:pt x="0" y="4518"/>
                    <a:pt x="1255" y="8876"/>
                  </a:cubicBezTo>
                  <a:cubicBezTo>
                    <a:pt x="1872" y="11020"/>
                    <a:pt x="2647" y="12082"/>
                    <a:pt x="2984" y="13100"/>
                  </a:cubicBezTo>
                  <a:cubicBezTo>
                    <a:pt x="3298" y="14051"/>
                    <a:pt x="5452" y="27498"/>
                    <a:pt x="5292" y="28481"/>
                  </a:cubicBezTo>
                  <a:cubicBezTo>
                    <a:pt x="5131" y="29464"/>
                    <a:pt x="3975" y="32214"/>
                    <a:pt x="3532" y="35108"/>
                  </a:cubicBezTo>
                  <a:cubicBezTo>
                    <a:pt x="3002" y="38587"/>
                    <a:pt x="3092" y="49924"/>
                    <a:pt x="2681" y="52930"/>
                  </a:cubicBezTo>
                  <a:cubicBezTo>
                    <a:pt x="2394" y="55022"/>
                    <a:pt x="3651" y="55905"/>
                    <a:pt x="4493" y="55905"/>
                  </a:cubicBezTo>
                  <a:cubicBezTo>
                    <a:pt x="4861" y="55905"/>
                    <a:pt x="5150" y="55736"/>
                    <a:pt x="5196" y="55427"/>
                  </a:cubicBezTo>
                  <a:cubicBezTo>
                    <a:pt x="6501" y="46736"/>
                    <a:pt x="9946" y="33192"/>
                    <a:pt x="10429" y="28846"/>
                  </a:cubicBezTo>
                  <a:cubicBezTo>
                    <a:pt x="10911" y="24500"/>
                    <a:pt x="10715" y="16543"/>
                    <a:pt x="10489" y="6039"/>
                  </a:cubicBezTo>
                  <a:lnTo>
                    <a:pt x="3332"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9"/>
            <p:cNvSpPr/>
            <p:nvPr/>
          </p:nvSpPr>
          <p:spPr>
            <a:xfrm>
              <a:off x="2006752" y="3670816"/>
              <a:ext cx="148602" cy="160616"/>
            </a:xfrm>
            <a:custGeom>
              <a:rect b="b" l="l" r="r" t="t"/>
              <a:pathLst>
                <a:path extrusionOk="0" h="8596" w="7953">
                  <a:moveTo>
                    <a:pt x="1563" y="1"/>
                  </a:moveTo>
                  <a:cubicBezTo>
                    <a:pt x="1563" y="1"/>
                    <a:pt x="1319" y="2940"/>
                    <a:pt x="972" y="3583"/>
                  </a:cubicBezTo>
                  <a:cubicBezTo>
                    <a:pt x="624" y="4227"/>
                    <a:pt x="137" y="4942"/>
                    <a:pt x="51" y="5811"/>
                  </a:cubicBezTo>
                  <a:cubicBezTo>
                    <a:pt x="1" y="6315"/>
                    <a:pt x="282" y="6849"/>
                    <a:pt x="861" y="7146"/>
                  </a:cubicBezTo>
                  <a:cubicBezTo>
                    <a:pt x="1052" y="7243"/>
                    <a:pt x="1221" y="7275"/>
                    <a:pt x="1370" y="7275"/>
                  </a:cubicBezTo>
                  <a:cubicBezTo>
                    <a:pt x="1657" y="7275"/>
                    <a:pt x="1869" y="7157"/>
                    <a:pt x="2011" y="7157"/>
                  </a:cubicBezTo>
                  <a:cubicBezTo>
                    <a:pt x="2020" y="7157"/>
                    <a:pt x="2028" y="7157"/>
                    <a:pt x="2037" y="7158"/>
                  </a:cubicBezTo>
                  <a:cubicBezTo>
                    <a:pt x="3249" y="7306"/>
                    <a:pt x="3465" y="8225"/>
                    <a:pt x="5545" y="8569"/>
                  </a:cubicBezTo>
                  <a:cubicBezTo>
                    <a:pt x="5653" y="8587"/>
                    <a:pt x="5771" y="8595"/>
                    <a:pt x="5894" y="8595"/>
                  </a:cubicBezTo>
                  <a:cubicBezTo>
                    <a:pt x="6505" y="8595"/>
                    <a:pt x="7263" y="8383"/>
                    <a:pt x="7733" y="8014"/>
                  </a:cubicBezTo>
                  <a:cubicBezTo>
                    <a:pt x="7952" y="7843"/>
                    <a:pt x="7944" y="7563"/>
                    <a:pt x="7821" y="7370"/>
                  </a:cubicBezTo>
                  <a:cubicBezTo>
                    <a:pt x="7699" y="7178"/>
                    <a:pt x="6164" y="6651"/>
                    <a:pt x="5471" y="6209"/>
                  </a:cubicBezTo>
                  <a:cubicBezTo>
                    <a:pt x="4811" y="5786"/>
                    <a:pt x="4165" y="4618"/>
                    <a:pt x="3987" y="4216"/>
                  </a:cubicBezTo>
                  <a:cubicBezTo>
                    <a:pt x="3807" y="3814"/>
                    <a:pt x="4473" y="660"/>
                    <a:pt x="4473" y="660"/>
                  </a:cubicBezTo>
                  <a:lnTo>
                    <a:pt x="1563"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9"/>
            <p:cNvSpPr/>
            <p:nvPr/>
          </p:nvSpPr>
          <p:spPr>
            <a:xfrm>
              <a:off x="2000680" y="3747312"/>
              <a:ext cx="157141" cy="90641"/>
            </a:xfrm>
            <a:custGeom>
              <a:rect b="b" l="l" r="r" t="t"/>
              <a:pathLst>
                <a:path extrusionOk="0" h="4851" w="8410">
                  <a:moveTo>
                    <a:pt x="1011" y="0"/>
                  </a:moveTo>
                  <a:cubicBezTo>
                    <a:pt x="808" y="129"/>
                    <a:pt x="337" y="1148"/>
                    <a:pt x="241" y="1468"/>
                  </a:cubicBezTo>
                  <a:cubicBezTo>
                    <a:pt x="155" y="1757"/>
                    <a:pt x="1" y="2287"/>
                    <a:pt x="82" y="2589"/>
                  </a:cubicBezTo>
                  <a:cubicBezTo>
                    <a:pt x="140" y="2798"/>
                    <a:pt x="266" y="3217"/>
                    <a:pt x="202" y="3658"/>
                  </a:cubicBezTo>
                  <a:cubicBezTo>
                    <a:pt x="202" y="3658"/>
                    <a:pt x="413" y="3820"/>
                    <a:pt x="973" y="3935"/>
                  </a:cubicBezTo>
                  <a:cubicBezTo>
                    <a:pt x="1106" y="3963"/>
                    <a:pt x="1257" y="3972"/>
                    <a:pt x="1393" y="3972"/>
                  </a:cubicBezTo>
                  <a:cubicBezTo>
                    <a:pt x="1618" y="3972"/>
                    <a:pt x="1803" y="3948"/>
                    <a:pt x="1803" y="3948"/>
                  </a:cubicBezTo>
                  <a:lnTo>
                    <a:pt x="1895" y="3275"/>
                  </a:lnTo>
                  <a:cubicBezTo>
                    <a:pt x="1910" y="3275"/>
                    <a:pt x="1926" y="3275"/>
                    <a:pt x="1941" y="3275"/>
                  </a:cubicBezTo>
                  <a:cubicBezTo>
                    <a:pt x="2148" y="3275"/>
                    <a:pt x="2355" y="3297"/>
                    <a:pt x="2558" y="3340"/>
                  </a:cubicBezTo>
                  <a:cubicBezTo>
                    <a:pt x="2929" y="3417"/>
                    <a:pt x="3535" y="3769"/>
                    <a:pt x="3571" y="3813"/>
                  </a:cubicBezTo>
                  <a:cubicBezTo>
                    <a:pt x="3719" y="3991"/>
                    <a:pt x="3839" y="4315"/>
                    <a:pt x="4036" y="4414"/>
                  </a:cubicBezTo>
                  <a:cubicBezTo>
                    <a:pt x="4557" y="4676"/>
                    <a:pt x="5083" y="4802"/>
                    <a:pt x="5746" y="4840"/>
                  </a:cubicBezTo>
                  <a:cubicBezTo>
                    <a:pt x="5869" y="4847"/>
                    <a:pt x="5986" y="4851"/>
                    <a:pt x="6100" y="4851"/>
                  </a:cubicBezTo>
                  <a:cubicBezTo>
                    <a:pt x="7283" y="4851"/>
                    <a:pt x="7984" y="4477"/>
                    <a:pt x="8219" y="4073"/>
                  </a:cubicBezTo>
                  <a:cubicBezTo>
                    <a:pt x="8372" y="3813"/>
                    <a:pt x="8410" y="3420"/>
                    <a:pt x="8269" y="3325"/>
                  </a:cubicBezTo>
                  <a:cubicBezTo>
                    <a:pt x="8073" y="3191"/>
                    <a:pt x="7377" y="2730"/>
                    <a:pt x="6974" y="2544"/>
                  </a:cubicBezTo>
                  <a:cubicBezTo>
                    <a:pt x="6667" y="2404"/>
                    <a:pt x="6224" y="2275"/>
                    <a:pt x="6128" y="2275"/>
                  </a:cubicBezTo>
                  <a:cubicBezTo>
                    <a:pt x="6097" y="2275"/>
                    <a:pt x="6101" y="2288"/>
                    <a:pt x="6156" y="2317"/>
                  </a:cubicBezTo>
                  <a:cubicBezTo>
                    <a:pt x="6376" y="2437"/>
                    <a:pt x="5987" y="2871"/>
                    <a:pt x="5617" y="2871"/>
                  </a:cubicBezTo>
                  <a:cubicBezTo>
                    <a:pt x="5607" y="2871"/>
                    <a:pt x="5598" y="2871"/>
                    <a:pt x="5589" y="2871"/>
                  </a:cubicBezTo>
                  <a:cubicBezTo>
                    <a:pt x="4284" y="2791"/>
                    <a:pt x="3323" y="1924"/>
                    <a:pt x="2580" y="1739"/>
                  </a:cubicBezTo>
                  <a:cubicBezTo>
                    <a:pt x="1508" y="1470"/>
                    <a:pt x="1059" y="205"/>
                    <a:pt x="10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9"/>
            <p:cNvSpPr/>
            <p:nvPr/>
          </p:nvSpPr>
          <p:spPr>
            <a:xfrm>
              <a:off x="2034967" y="2686602"/>
              <a:ext cx="331640" cy="1163478"/>
            </a:xfrm>
            <a:custGeom>
              <a:rect b="b" l="l" r="r" t="t"/>
              <a:pathLst>
                <a:path extrusionOk="0" h="62268" w="17749">
                  <a:moveTo>
                    <a:pt x="2525" y="0"/>
                  </a:moveTo>
                  <a:cubicBezTo>
                    <a:pt x="2525" y="0"/>
                    <a:pt x="0" y="4696"/>
                    <a:pt x="845" y="9186"/>
                  </a:cubicBezTo>
                  <a:cubicBezTo>
                    <a:pt x="1336" y="11790"/>
                    <a:pt x="3497" y="12191"/>
                    <a:pt x="3862" y="13204"/>
                  </a:cubicBezTo>
                  <a:cubicBezTo>
                    <a:pt x="4227" y="14216"/>
                    <a:pt x="9684" y="30539"/>
                    <a:pt x="9684" y="30539"/>
                  </a:cubicBezTo>
                  <a:cubicBezTo>
                    <a:pt x="9684" y="30539"/>
                    <a:pt x="8622" y="34068"/>
                    <a:pt x="8560" y="37933"/>
                  </a:cubicBezTo>
                  <a:cubicBezTo>
                    <a:pt x="8508" y="41234"/>
                    <a:pt x="10004" y="51188"/>
                    <a:pt x="10282" y="54981"/>
                  </a:cubicBezTo>
                  <a:cubicBezTo>
                    <a:pt x="10315" y="55722"/>
                    <a:pt x="10442" y="57496"/>
                    <a:pt x="10224" y="58061"/>
                  </a:cubicBezTo>
                  <a:cubicBezTo>
                    <a:pt x="9957" y="58752"/>
                    <a:pt x="9275" y="59566"/>
                    <a:pt x="9309" y="60438"/>
                  </a:cubicBezTo>
                  <a:cubicBezTo>
                    <a:pt x="9329" y="60944"/>
                    <a:pt x="9694" y="61428"/>
                    <a:pt x="10334" y="61626"/>
                  </a:cubicBezTo>
                  <a:cubicBezTo>
                    <a:pt x="10468" y="61668"/>
                    <a:pt x="10591" y="61685"/>
                    <a:pt x="10702" y="61685"/>
                  </a:cubicBezTo>
                  <a:cubicBezTo>
                    <a:pt x="11117" y="61685"/>
                    <a:pt x="11376" y="61453"/>
                    <a:pt x="11549" y="61446"/>
                  </a:cubicBezTo>
                  <a:cubicBezTo>
                    <a:pt x="11586" y="61444"/>
                    <a:pt x="11622" y="61443"/>
                    <a:pt x="11657" y="61443"/>
                  </a:cubicBezTo>
                  <a:cubicBezTo>
                    <a:pt x="12842" y="61443"/>
                    <a:pt x="13236" y="62267"/>
                    <a:pt x="15368" y="62267"/>
                  </a:cubicBezTo>
                  <a:cubicBezTo>
                    <a:pt x="16045" y="62267"/>
                    <a:pt x="17027" y="61893"/>
                    <a:pt x="17548" y="61361"/>
                  </a:cubicBezTo>
                  <a:cubicBezTo>
                    <a:pt x="17748" y="61155"/>
                    <a:pt x="17701" y="60880"/>
                    <a:pt x="17546" y="60709"/>
                  </a:cubicBezTo>
                  <a:cubicBezTo>
                    <a:pt x="17393" y="60540"/>
                    <a:pt x="15735" y="60270"/>
                    <a:pt x="14957" y="59945"/>
                  </a:cubicBezTo>
                  <a:cubicBezTo>
                    <a:pt x="14216" y="59635"/>
                    <a:pt x="13320" y="58639"/>
                    <a:pt x="13144" y="58218"/>
                  </a:cubicBezTo>
                  <a:cubicBezTo>
                    <a:pt x="12969" y="57796"/>
                    <a:pt x="13010" y="55655"/>
                    <a:pt x="13033" y="54757"/>
                  </a:cubicBezTo>
                  <a:cubicBezTo>
                    <a:pt x="13187" y="48568"/>
                    <a:pt x="14331" y="33444"/>
                    <a:pt x="14496" y="29822"/>
                  </a:cubicBezTo>
                  <a:cubicBezTo>
                    <a:pt x="14784" y="23527"/>
                    <a:pt x="13967" y="17029"/>
                    <a:pt x="11545" y="6923"/>
                  </a:cubicBezTo>
                  <a:lnTo>
                    <a:pt x="2525" y="0"/>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9"/>
            <p:cNvSpPr/>
            <p:nvPr/>
          </p:nvSpPr>
          <p:spPr>
            <a:xfrm>
              <a:off x="2203150" y="3782216"/>
              <a:ext cx="165456" cy="75581"/>
            </a:xfrm>
            <a:custGeom>
              <a:rect b="b" l="l" r="r" t="t"/>
              <a:pathLst>
                <a:path extrusionOk="0" h="4045" w="8855">
                  <a:moveTo>
                    <a:pt x="943" y="0"/>
                  </a:moveTo>
                  <a:cubicBezTo>
                    <a:pt x="752" y="161"/>
                    <a:pt x="187" y="1246"/>
                    <a:pt x="133" y="1578"/>
                  </a:cubicBezTo>
                  <a:cubicBezTo>
                    <a:pt x="86" y="1878"/>
                    <a:pt x="1" y="2427"/>
                    <a:pt x="128" y="2713"/>
                  </a:cubicBezTo>
                  <a:cubicBezTo>
                    <a:pt x="216" y="2909"/>
                    <a:pt x="406" y="3303"/>
                    <a:pt x="402" y="3750"/>
                  </a:cubicBezTo>
                  <a:cubicBezTo>
                    <a:pt x="402" y="3750"/>
                    <a:pt x="642" y="3876"/>
                    <a:pt x="1236" y="3899"/>
                  </a:cubicBezTo>
                  <a:cubicBezTo>
                    <a:pt x="1254" y="3899"/>
                    <a:pt x="1272" y="3900"/>
                    <a:pt x="1290" y="3900"/>
                  </a:cubicBezTo>
                  <a:cubicBezTo>
                    <a:pt x="1656" y="3900"/>
                    <a:pt x="2094" y="3774"/>
                    <a:pt x="2094" y="3774"/>
                  </a:cubicBezTo>
                  <a:lnTo>
                    <a:pt x="2094" y="3094"/>
                  </a:lnTo>
                  <a:cubicBezTo>
                    <a:pt x="2278" y="3063"/>
                    <a:pt x="2464" y="3048"/>
                    <a:pt x="2650" y="3048"/>
                  </a:cubicBezTo>
                  <a:cubicBezTo>
                    <a:pt x="2696" y="3048"/>
                    <a:pt x="2742" y="3049"/>
                    <a:pt x="2788" y="3050"/>
                  </a:cubicBezTo>
                  <a:cubicBezTo>
                    <a:pt x="3182" y="3065"/>
                    <a:pt x="3669" y="3267"/>
                    <a:pt x="3906" y="3446"/>
                  </a:cubicBezTo>
                  <a:cubicBezTo>
                    <a:pt x="4093" y="3586"/>
                    <a:pt x="4289" y="3822"/>
                    <a:pt x="4509" y="3878"/>
                  </a:cubicBezTo>
                  <a:cubicBezTo>
                    <a:pt x="4950" y="3989"/>
                    <a:pt x="5305" y="4045"/>
                    <a:pt x="5712" y="4045"/>
                  </a:cubicBezTo>
                  <a:cubicBezTo>
                    <a:pt x="5891" y="4045"/>
                    <a:pt x="6080" y="4034"/>
                    <a:pt x="6290" y="4013"/>
                  </a:cubicBezTo>
                  <a:cubicBezTo>
                    <a:pt x="7746" y="3865"/>
                    <a:pt x="8530" y="3329"/>
                    <a:pt x="8734" y="2849"/>
                  </a:cubicBezTo>
                  <a:cubicBezTo>
                    <a:pt x="8854" y="2566"/>
                    <a:pt x="8839" y="2172"/>
                    <a:pt x="8680" y="2101"/>
                  </a:cubicBezTo>
                  <a:cubicBezTo>
                    <a:pt x="8459" y="2001"/>
                    <a:pt x="7675" y="1659"/>
                    <a:pt x="7233" y="1542"/>
                  </a:cubicBezTo>
                  <a:cubicBezTo>
                    <a:pt x="6935" y="1463"/>
                    <a:pt x="6529" y="1411"/>
                    <a:pt x="6371" y="1411"/>
                  </a:cubicBezTo>
                  <a:cubicBezTo>
                    <a:pt x="6293" y="1411"/>
                    <a:pt x="6275" y="1423"/>
                    <a:pt x="6357" y="1451"/>
                  </a:cubicBezTo>
                  <a:cubicBezTo>
                    <a:pt x="6606" y="1534"/>
                    <a:pt x="6243" y="2052"/>
                    <a:pt x="5850" y="2090"/>
                  </a:cubicBezTo>
                  <a:cubicBezTo>
                    <a:pt x="5731" y="2102"/>
                    <a:pt x="5614" y="2108"/>
                    <a:pt x="5499" y="2108"/>
                  </a:cubicBezTo>
                  <a:cubicBezTo>
                    <a:pt x="4300" y="2108"/>
                    <a:pt x="3309" y="1520"/>
                    <a:pt x="2585" y="1464"/>
                  </a:cubicBezTo>
                  <a:cubicBezTo>
                    <a:pt x="1441" y="1374"/>
                    <a:pt x="1022" y="196"/>
                    <a:pt x="9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9"/>
            <p:cNvSpPr/>
            <p:nvPr/>
          </p:nvSpPr>
          <p:spPr>
            <a:xfrm>
              <a:off x="1996943" y="2672738"/>
              <a:ext cx="324727" cy="476393"/>
            </a:xfrm>
            <a:custGeom>
              <a:rect b="b" l="l" r="r" t="t"/>
              <a:pathLst>
                <a:path extrusionOk="0" h="25496" w="17379">
                  <a:moveTo>
                    <a:pt x="13457" y="0"/>
                  </a:moveTo>
                  <a:lnTo>
                    <a:pt x="2840" y="681"/>
                  </a:lnTo>
                  <a:cubicBezTo>
                    <a:pt x="2228" y="1353"/>
                    <a:pt x="46" y="4988"/>
                    <a:pt x="23" y="7947"/>
                  </a:cubicBezTo>
                  <a:cubicBezTo>
                    <a:pt x="0" y="10905"/>
                    <a:pt x="1052" y="12803"/>
                    <a:pt x="1147" y="13421"/>
                  </a:cubicBezTo>
                  <a:cubicBezTo>
                    <a:pt x="1838" y="17941"/>
                    <a:pt x="2508" y="23391"/>
                    <a:pt x="2508" y="23687"/>
                  </a:cubicBezTo>
                  <a:cubicBezTo>
                    <a:pt x="2508" y="23965"/>
                    <a:pt x="4778" y="25495"/>
                    <a:pt x="7918" y="25495"/>
                  </a:cubicBezTo>
                  <a:cubicBezTo>
                    <a:pt x="8117" y="25495"/>
                    <a:pt x="8319" y="25489"/>
                    <a:pt x="8524" y="25476"/>
                  </a:cubicBezTo>
                  <a:cubicBezTo>
                    <a:pt x="14899" y="25075"/>
                    <a:pt x="17378" y="23405"/>
                    <a:pt x="17378" y="23405"/>
                  </a:cubicBezTo>
                  <a:cubicBezTo>
                    <a:pt x="17378" y="23405"/>
                    <a:pt x="17076" y="12457"/>
                    <a:pt x="16093" y="7059"/>
                  </a:cubicBezTo>
                  <a:cubicBezTo>
                    <a:pt x="15600" y="4354"/>
                    <a:pt x="13457" y="0"/>
                    <a:pt x="134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9"/>
            <p:cNvSpPr/>
            <p:nvPr/>
          </p:nvSpPr>
          <p:spPr>
            <a:xfrm>
              <a:off x="1941317" y="2455076"/>
              <a:ext cx="230536" cy="244605"/>
            </a:xfrm>
            <a:custGeom>
              <a:rect b="b" l="l" r="r" t="t"/>
              <a:pathLst>
                <a:path extrusionOk="0" h="13091" w="12338">
                  <a:moveTo>
                    <a:pt x="4240" y="1"/>
                  </a:moveTo>
                  <a:lnTo>
                    <a:pt x="1" y="509"/>
                  </a:lnTo>
                  <a:cubicBezTo>
                    <a:pt x="1" y="509"/>
                    <a:pt x="1027" y="5609"/>
                    <a:pt x="1297" y="6518"/>
                  </a:cubicBezTo>
                  <a:cubicBezTo>
                    <a:pt x="1565" y="7418"/>
                    <a:pt x="2876" y="13091"/>
                    <a:pt x="4129" y="13091"/>
                  </a:cubicBezTo>
                  <a:cubicBezTo>
                    <a:pt x="4140" y="13091"/>
                    <a:pt x="4151" y="13090"/>
                    <a:pt x="4162" y="13090"/>
                  </a:cubicBezTo>
                  <a:cubicBezTo>
                    <a:pt x="5424" y="12989"/>
                    <a:pt x="12338" y="7217"/>
                    <a:pt x="12338" y="7217"/>
                  </a:cubicBezTo>
                  <a:lnTo>
                    <a:pt x="11358" y="5258"/>
                  </a:lnTo>
                  <a:lnTo>
                    <a:pt x="5273" y="8160"/>
                  </a:lnTo>
                  <a:cubicBezTo>
                    <a:pt x="5273" y="8160"/>
                    <a:pt x="4722" y="1572"/>
                    <a:pt x="4240"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9"/>
            <p:cNvSpPr/>
            <p:nvPr/>
          </p:nvSpPr>
          <p:spPr>
            <a:xfrm>
              <a:off x="1912767" y="2332447"/>
              <a:ext cx="127077" cy="197089"/>
            </a:xfrm>
            <a:custGeom>
              <a:rect b="b" l="l" r="r" t="t"/>
              <a:pathLst>
                <a:path extrusionOk="0" h="10548" w="6801">
                  <a:moveTo>
                    <a:pt x="5652" y="1"/>
                  </a:moveTo>
                  <a:cubicBezTo>
                    <a:pt x="5652" y="1"/>
                    <a:pt x="3634" y="215"/>
                    <a:pt x="2611" y="999"/>
                  </a:cubicBezTo>
                  <a:cubicBezTo>
                    <a:pt x="0" y="2995"/>
                    <a:pt x="2019" y="10243"/>
                    <a:pt x="2019" y="10243"/>
                  </a:cubicBezTo>
                  <a:cubicBezTo>
                    <a:pt x="2019" y="10243"/>
                    <a:pt x="1919" y="10547"/>
                    <a:pt x="3120" y="10547"/>
                  </a:cubicBezTo>
                  <a:cubicBezTo>
                    <a:pt x="3273" y="10547"/>
                    <a:pt x="3446" y="10543"/>
                    <a:pt x="3643" y="10531"/>
                  </a:cubicBezTo>
                  <a:cubicBezTo>
                    <a:pt x="5395" y="10432"/>
                    <a:pt x="6801" y="9935"/>
                    <a:pt x="6801" y="9935"/>
                  </a:cubicBezTo>
                  <a:lnTo>
                    <a:pt x="6294" y="3996"/>
                  </a:lnTo>
                  <a:lnTo>
                    <a:pt x="565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9"/>
            <p:cNvSpPr/>
            <p:nvPr/>
          </p:nvSpPr>
          <p:spPr>
            <a:xfrm>
              <a:off x="2028913" y="2075005"/>
              <a:ext cx="192437" cy="247277"/>
            </a:xfrm>
            <a:custGeom>
              <a:rect b="b" l="l" r="r" t="t"/>
              <a:pathLst>
                <a:path extrusionOk="0" h="13234" w="10299">
                  <a:moveTo>
                    <a:pt x="4614" y="1"/>
                  </a:moveTo>
                  <a:cubicBezTo>
                    <a:pt x="3944" y="1"/>
                    <a:pt x="3249" y="272"/>
                    <a:pt x="2639" y="590"/>
                  </a:cubicBezTo>
                  <a:cubicBezTo>
                    <a:pt x="2002" y="923"/>
                    <a:pt x="1379" y="1317"/>
                    <a:pt x="921" y="1874"/>
                  </a:cubicBezTo>
                  <a:cubicBezTo>
                    <a:pt x="252" y="2688"/>
                    <a:pt x="0" y="3785"/>
                    <a:pt x="27" y="4841"/>
                  </a:cubicBezTo>
                  <a:cubicBezTo>
                    <a:pt x="53" y="5895"/>
                    <a:pt x="335" y="6927"/>
                    <a:pt x="625" y="7941"/>
                  </a:cubicBezTo>
                  <a:cubicBezTo>
                    <a:pt x="844" y="8706"/>
                    <a:pt x="1071" y="9470"/>
                    <a:pt x="1382" y="10203"/>
                  </a:cubicBezTo>
                  <a:cubicBezTo>
                    <a:pt x="1652" y="10837"/>
                    <a:pt x="2113" y="11530"/>
                    <a:pt x="2802" y="11542"/>
                  </a:cubicBezTo>
                  <a:cubicBezTo>
                    <a:pt x="3042" y="12070"/>
                    <a:pt x="3166" y="12642"/>
                    <a:pt x="3167" y="13220"/>
                  </a:cubicBezTo>
                  <a:cubicBezTo>
                    <a:pt x="3736" y="13229"/>
                    <a:pt x="4305" y="13234"/>
                    <a:pt x="4873" y="13234"/>
                  </a:cubicBezTo>
                  <a:cubicBezTo>
                    <a:pt x="5714" y="13234"/>
                    <a:pt x="6555" y="13224"/>
                    <a:pt x="7396" y="13204"/>
                  </a:cubicBezTo>
                  <a:cubicBezTo>
                    <a:pt x="7392" y="12380"/>
                    <a:pt x="7387" y="11556"/>
                    <a:pt x="7381" y="10732"/>
                  </a:cubicBezTo>
                  <a:lnTo>
                    <a:pt x="7381" y="10732"/>
                  </a:lnTo>
                  <a:cubicBezTo>
                    <a:pt x="7486" y="10737"/>
                    <a:pt x="7592" y="10740"/>
                    <a:pt x="7699" y="10740"/>
                  </a:cubicBezTo>
                  <a:cubicBezTo>
                    <a:pt x="8086" y="10740"/>
                    <a:pt x="8476" y="10691"/>
                    <a:pt x="8767" y="10451"/>
                  </a:cubicBezTo>
                  <a:cubicBezTo>
                    <a:pt x="9135" y="10146"/>
                    <a:pt x="9231" y="9628"/>
                    <a:pt x="9302" y="9156"/>
                  </a:cubicBezTo>
                  <a:cubicBezTo>
                    <a:pt x="9455" y="8160"/>
                    <a:pt x="9607" y="7165"/>
                    <a:pt x="9758" y="6170"/>
                  </a:cubicBezTo>
                  <a:cubicBezTo>
                    <a:pt x="10058" y="4201"/>
                    <a:pt x="10298" y="1983"/>
                    <a:pt x="9082" y="407"/>
                  </a:cubicBezTo>
                  <a:lnTo>
                    <a:pt x="5465" y="173"/>
                  </a:lnTo>
                  <a:cubicBezTo>
                    <a:pt x="5192" y="52"/>
                    <a:pt x="4905" y="1"/>
                    <a:pt x="4614"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9"/>
            <p:cNvSpPr/>
            <p:nvPr/>
          </p:nvSpPr>
          <p:spPr>
            <a:xfrm>
              <a:off x="1977622" y="2038345"/>
              <a:ext cx="230498" cy="230461"/>
            </a:xfrm>
            <a:custGeom>
              <a:rect b="b" l="l" r="r" t="t"/>
              <a:pathLst>
                <a:path extrusionOk="0" h="12334" w="12336">
                  <a:moveTo>
                    <a:pt x="6872" y="1"/>
                  </a:moveTo>
                  <a:cubicBezTo>
                    <a:pt x="4385" y="1"/>
                    <a:pt x="1812" y="1228"/>
                    <a:pt x="917" y="3392"/>
                  </a:cubicBezTo>
                  <a:cubicBezTo>
                    <a:pt x="0" y="5605"/>
                    <a:pt x="465" y="8800"/>
                    <a:pt x="2218" y="10655"/>
                  </a:cubicBezTo>
                  <a:cubicBezTo>
                    <a:pt x="3385" y="11890"/>
                    <a:pt x="4937" y="12333"/>
                    <a:pt x="6510" y="12333"/>
                  </a:cubicBezTo>
                  <a:cubicBezTo>
                    <a:pt x="7030" y="12333"/>
                    <a:pt x="7551" y="12285"/>
                    <a:pt x="8063" y="12201"/>
                  </a:cubicBezTo>
                  <a:cubicBezTo>
                    <a:pt x="9117" y="12028"/>
                    <a:pt x="10744" y="12132"/>
                    <a:pt x="11289" y="10698"/>
                  </a:cubicBezTo>
                  <a:cubicBezTo>
                    <a:pt x="11330" y="10590"/>
                    <a:pt x="11244" y="10485"/>
                    <a:pt x="11137" y="10485"/>
                  </a:cubicBezTo>
                  <a:cubicBezTo>
                    <a:pt x="11133" y="10485"/>
                    <a:pt x="11129" y="10485"/>
                    <a:pt x="11126" y="10485"/>
                  </a:cubicBezTo>
                  <a:cubicBezTo>
                    <a:pt x="11111" y="10486"/>
                    <a:pt x="11097" y="10487"/>
                    <a:pt x="11083" y="10487"/>
                  </a:cubicBezTo>
                  <a:cubicBezTo>
                    <a:pt x="10677" y="10487"/>
                    <a:pt x="10399" y="10028"/>
                    <a:pt x="10368" y="9880"/>
                  </a:cubicBezTo>
                  <a:cubicBezTo>
                    <a:pt x="10203" y="9053"/>
                    <a:pt x="10214" y="8585"/>
                    <a:pt x="10486" y="8034"/>
                  </a:cubicBezTo>
                  <a:cubicBezTo>
                    <a:pt x="10576" y="7851"/>
                    <a:pt x="10693" y="7678"/>
                    <a:pt x="10856" y="7565"/>
                  </a:cubicBezTo>
                  <a:cubicBezTo>
                    <a:pt x="10989" y="7472"/>
                    <a:pt x="11145" y="7424"/>
                    <a:pt x="11303" y="7424"/>
                  </a:cubicBezTo>
                  <a:cubicBezTo>
                    <a:pt x="11406" y="7424"/>
                    <a:pt x="11511" y="7445"/>
                    <a:pt x="11610" y="7486"/>
                  </a:cubicBezTo>
                  <a:cubicBezTo>
                    <a:pt x="11767" y="7556"/>
                    <a:pt x="11898" y="7685"/>
                    <a:pt x="11988" y="7839"/>
                  </a:cubicBezTo>
                  <a:cubicBezTo>
                    <a:pt x="12276" y="6727"/>
                    <a:pt x="12336" y="5541"/>
                    <a:pt x="12253" y="4387"/>
                  </a:cubicBezTo>
                  <a:cubicBezTo>
                    <a:pt x="12121" y="2554"/>
                    <a:pt x="11016" y="1138"/>
                    <a:pt x="9404" y="475"/>
                  </a:cubicBezTo>
                  <a:cubicBezTo>
                    <a:pt x="8623" y="155"/>
                    <a:pt x="7753" y="1"/>
                    <a:pt x="68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9"/>
            <p:cNvSpPr/>
            <p:nvPr/>
          </p:nvSpPr>
          <p:spPr>
            <a:xfrm>
              <a:off x="2118545" y="2049462"/>
              <a:ext cx="105140" cy="146304"/>
            </a:xfrm>
            <a:custGeom>
              <a:rect b="b" l="l" r="r" t="t"/>
              <a:pathLst>
                <a:path extrusionOk="0" h="7830" w="5627">
                  <a:moveTo>
                    <a:pt x="2387" y="0"/>
                  </a:moveTo>
                  <a:cubicBezTo>
                    <a:pt x="1880" y="0"/>
                    <a:pt x="1358" y="150"/>
                    <a:pt x="916" y="445"/>
                  </a:cubicBezTo>
                  <a:cubicBezTo>
                    <a:pt x="552" y="687"/>
                    <a:pt x="279" y="1053"/>
                    <a:pt x="117" y="1459"/>
                  </a:cubicBezTo>
                  <a:cubicBezTo>
                    <a:pt x="48" y="1634"/>
                    <a:pt x="1" y="1837"/>
                    <a:pt x="87" y="2004"/>
                  </a:cubicBezTo>
                  <a:lnTo>
                    <a:pt x="3056" y="5389"/>
                  </a:lnTo>
                  <a:cubicBezTo>
                    <a:pt x="3168" y="5563"/>
                    <a:pt x="3141" y="5796"/>
                    <a:pt x="3245" y="5974"/>
                  </a:cubicBezTo>
                  <a:cubicBezTo>
                    <a:pt x="3420" y="6273"/>
                    <a:pt x="3653" y="6381"/>
                    <a:pt x="3967" y="6526"/>
                  </a:cubicBezTo>
                  <a:cubicBezTo>
                    <a:pt x="4473" y="6761"/>
                    <a:pt x="4355" y="7499"/>
                    <a:pt x="4341" y="7829"/>
                  </a:cubicBezTo>
                  <a:cubicBezTo>
                    <a:pt x="4722" y="7575"/>
                    <a:pt x="4784" y="6883"/>
                    <a:pt x="4877" y="6532"/>
                  </a:cubicBezTo>
                  <a:cubicBezTo>
                    <a:pt x="4980" y="6137"/>
                    <a:pt x="5047" y="5732"/>
                    <a:pt x="5162" y="5340"/>
                  </a:cubicBezTo>
                  <a:cubicBezTo>
                    <a:pt x="5274" y="4960"/>
                    <a:pt x="5468" y="4600"/>
                    <a:pt x="5503" y="4201"/>
                  </a:cubicBezTo>
                  <a:cubicBezTo>
                    <a:pt x="5627" y="2815"/>
                    <a:pt x="4758" y="1189"/>
                    <a:pt x="3709" y="412"/>
                  </a:cubicBezTo>
                  <a:cubicBezTo>
                    <a:pt x="3337" y="136"/>
                    <a:pt x="2869" y="0"/>
                    <a:pt x="23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9"/>
            <p:cNvSpPr/>
            <p:nvPr/>
          </p:nvSpPr>
          <p:spPr>
            <a:xfrm>
              <a:off x="2048868" y="2304401"/>
              <a:ext cx="158822" cy="44377"/>
            </a:xfrm>
            <a:custGeom>
              <a:rect b="b" l="l" r="r" t="t"/>
              <a:pathLst>
                <a:path extrusionOk="0" h="2375" w="8500">
                  <a:moveTo>
                    <a:pt x="4666" y="1"/>
                  </a:moveTo>
                  <a:cubicBezTo>
                    <a:pt x="3457" y="1"/>
                    <a:pt x="2250" y="67"/>
                    <a:pt x="1048" y="200"/>
                  </a:cubicBezTo>
                  <a:cubicBezTo>
                    <a:pt x="913" y="215"/>
                    <a:pt x="777" y="232"/>
                    <a:pt x="652" y="284"/>
                  </a:cubicBezTo>
                  <a:cubicBezTo>
                    <a:pt x="202" y="475"/>
                    <a:pt x="72" y="1038"/>
                    <a:pt x="1" y="1520"/>
                  </a:cubicBezTo>
                  <a:lnTo>
                    <a:pt x="8500" y="2374"/>
                  </a:lnTo>
                  <a:cubicBezTo>
                    <a:pt x="8111" y="1565"/>
                    <a:pt x="7670" y="700"/>
                    <a:pt x="6868" y="299"/>
                  </a:cubicBezTo>
                  <a:cubicBezTo>
                    <a:pt x="6355" y="43"/>
                    <a:pt x="5764" y="14"/>
                    <a:pt x="5191" y="5"/>
                  </a:cubicBezTo>
                  <a:cubicBezTo>
                    <a:pt x="5016" y="2"/>
                    <a:pt x="4841" y="1"/>
                    <a:pt x="4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9"/>
            <p:cNvSpPr/>
            <p:nvPr/>
          </p:nvSpPr>
          <p:spPr>
            <a:xfrm>
              <a:off x="1970970" y="2319573"/>
              <a:ext cx="301520" cy="398327"/>
            </a:xfrm>
            <a:custGeom>
              <a:rect b="b" l="l" r="r" t="t"/>
              <a:pathLst>
                <a:path extrusionOk="0" h="21318" w="16137">
                  <a:moveTo>
                    <a:pt x="9873" y="1"/>
                  </a:moveTo>
                  <a:cubicBezTo>
                    <a:pt x="8726" y="1"/>
                    <a:pt x="7675" y="132"/>
                    <a:pt x="6244" y="194"/>
                  </a:cubicBezTo>
                  <a:cubicBezTo>
                    <a:pt x="5125" y="244"/>
                    <a:pt x="4008" y="374"/>
                    <a:pt x="2911" y="616"/>
                  </a:cubicBezTo>
                  <a:cubicBezTo>
                    <a:pt x="1696" y="885"/>
                    <a:pt x="638" y="1207"/>
                    <a:pt x="388" y="2855"/>
                  </a:cubicBezTo>
                  <a:cubicBezTo>
                    <a:pt x="0" y="5406"/>
                    <a:pt x="325" y="7983"/>
                    <a:pt x="1101" y="10403"/>
                  </a:cubicBezTo>
                  <a:cubicBezTo>
                    <a:pt x="1615" y="12006"/>
                    <a:pt x="4684" y="17553"/>
                    <a:pt x="3923" y="18627"/>
                  </a:cubicBezTo>
                  <a:cubicBezTo>
                    <a:pt x="3749" y="18871"/>
                    <a:pt x="3315" y="19338"/>
                    <a:pt x="3262" y="19644"/>
                  </a:cubicBezTo>
                  <a:cubicBezTo>
                    <a:pt x="3069" y="20765"/>
                    <a:pt x="5602" y="21159"/>
                    <a:pt x="6686" y="21249"/>
                  </a:cubicBezTo>
                  <a:cubicBezTo>
                    <a:pt x="7301" y="21299"/>
                    <a:pt x="7948" y="21318"/>
                    <a:pt x="8605" y="21318"/>
                  </a:cubicBezTo>
                  <a:cubicBezTo>
                    <a:pt x="9714" y="21318"/>
                    <a:pt x="10848" y="21264"/>
                    <a:pt x="11888" y="21215"/>
                  </a:cubicBezTo>
                  <a:cubicBezTo>
                    <a:pt x="13142" y="21156"/>
                    <a:pt x="15886" y="20718"/>
                    <a:pt x="16080" y="19170"/>
                  </a:cubicBezTo>
                  <a:cubicBezTo>
                    <a:pt x="16119" y="18864"/>
                    <a:pt x="15968" y="18619"/>
                    <a:pt x="15818" y="18396"/>
                  </a:cubicBezTo>
                  <a:cubicBezTo>
                    <a:pt x="15626" y="18112"/>
                    <a:pt x="15182" y="17772"/>
                    <a:pt x="15023" y="17460"/>
                  </a:cubicBezTo>
                  <a:cubicBezTo>
                    <a:pt x="14640" y="16708"/>
                    <a:pt x="14306" y="13546"/>
                    <a:pt x="14437" y="12738"/>
                  </a:cubicBezTo>
                  <a:cubicBezTo>
                    <a:pt x="14579" y="11873"/>
                    <a:pt x="15346" y="11406"/>
                    <a:pt x="15691" y="9479"/>
                  </a:cubicBezTo>
                  <a:cubicBezTo>
                    <a:pt x="16136" y="6996"/>
                    <a:pt x="15118" y="5067"/>
                    <a:pt x="14549" y="4240"/>
                  </a:cubicBezTo>
                  <a:cubicBezTo>
                    <a:pt x="13745" y="3072"/>
                    <a:pt x="14222" y="3078"/>
                    <a:pt x="13947" y="1646"/>
                  </a:cubicBezTo>
                  <a:cubicBezTo>
                    <a:pt x="13897" y="1388"/>
                    <a:pt x="13839" y="1113"/>
                    <a:pt x="13663" y="933"/>
                  </a:cubicBezTo>
                  <a:cubicBezTo>
                    <a:pt x="13489" y="756"/>
                    <a:pt x="12289" y="208"/>
                    <a:pt x="12054" y="171"/>
                  </a:cubicBezTo>
                  <a:cubicBezTo>
                    <a:pt x="11234" y="45"/>
                    <a:pt x="10537" y="1"/>
                    <a:pt x="9873" y="1"/>
                  </a:cubicBezTo>
                  <a:close/>
                </a:path>
              </a:pathLst>
            </a:custGeom>
            <a:solidFill>
              <a:srgbClr val="6BC2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9"/>
            <p:cNvSpPr/>
            <p:nvPr/>
          </p:nvSpPr>
          <p:spPr>
            <a:xfrm>
              <a:off x="2000754" y="2245935"/>
              <a:ext cx="131449" cy="98788"/>
            </a:xfrm>
            <a:custGeom>
              <a:rect b="b" l="l" r="r" t="t"/>
              <a:pathLst>
                <a:path extrusionOk="0" h="5287" w="7035">
                  <a:moveTo>
                    <a:pt x="2844" y="0"/>
                  </a:moveTo>
                  <a:cubicBezTo>
                    <a:pt x="2129" y="0"/>
                    <a:pt x="1420" y="427"/>
                    <a:pt x="950" y="991"/>
                  </a:cubicBezTo>
                  <a:cubicBezTo>
                    <a:pt x="287" y="1783"/>
                    <a:pt x="0" y="3015"/>
                    <a:pt x="619" y="3843"/>
                  </a:cubicBezTo>
                  <a:cubicBezTo>
                    <a:pt x="849" y="4152"/>
                    <a:pt x="1180" y="4371"/>
                    <a:pt x="1517" y="4558"/>
                  </a:cubicBezTo>
                  <a:cubicBezTo>
                    <a:pt x="2289" y="4989"/>
                    <a:pt x="3171" y="5287"/>
                    <a:pt x="4046" y="5287"/>
                  </a:cubicBezTo>
                  <a:cubicBezTo>
                    <a:pt x="4331" y="5287"/>
                    <a:pt x="4616" y="5255"/>
                    <a:pt x="4895" y="5186"/>
                  </a:cubicBezTo>
                  <a:cubicBezTo>
                    <a:pt x="6035" y="4905"/>
                    <a:pt x="7034" y="3887"/>
                    <a:pt x="7020" y="2713"/>
                  </a:cubicBezTo>
                  <a:cubicBezTo>
                    <a:pt x="7009" y="1652"/>
                    <a:pt x="6233" y="766"/>
                    <a:pt x="5451" y="50"/>
                  </a:cubicBezTo>
                  <a:lnTo>
                    <a:pt x="3310" y="64"/>
                  </a:lnTo>
                  <a:cubicBezTo>
                    <a:pt x="3156" y="21"/>
                    <a:pt x="3000" y="0"/>
                    <a:pt x="28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9"/>
            <p:cNvSpPr/>
            <p:nvPr/>
          </p:nvSpPr>
          <p:spPr>
            <a:xfrm>
              <a:off x="2227684" y="2420304"/>
              <a:ext cx="194754" cy="252453"/>
            </a:xfrm>
            <a:custGeom>
              <a:rect b="b" l="l" r="r" t="t"/>
              <a:pathLst>
                <a:path extrusionOk="0" h="13511" w="10423">
                  <a:moveTo>
                    <a:pt x="3870" y="1"/>
                  </a:moveTo>
                  <a:lnTo>
                    <a:pt x="0" y="3528"/>
                  </a:lnTo>
                  <a:cubicBezTo>
                    <a:pt x="0" y="3528"/>
                    <a:pt x="4130" y="13510"/>
                    <a:pt x="5922" y="13510"/>
                  </a:cubicBezTo>
                  <a:cubicBezTo>
                    <a:pt x="7226" y="13510"/>
                    <a:pt x="10422" y="4296"/>
                    <a:pt x="10422" y="4296"/>
                  </a:cubicBezTo>
                  <a:lnTo>
                    <a:pt x="8402" y="3339"/>
                  </a:lnTo>
                  <a:lnTo>
                    <a:pt x="6150" y="7199"/>
                  </a:lnTo>
                  <a:lnTo>
                    <a:pt x="3870"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9"/>
            <p:cNvSpPr/>
            <p:nvPr/>
          </p:nvSpPr>
          <p:spPr>
            <a:xfrm>
              <a:off x="2377201" y="2388408"/>
              <a:ext cx="86343" cy="115511"/>
            </a:xfrm>
            <a:custGeom>
              <a:rect b="b" l="l" r="r" t="t"/>
              <a:pathLst>
                <a:path extrusionOk="0" h="6182" w="4621">
                  <a:moveTo>
                    <a:pt x="2984" y="0"/>
                  </a:moveTo>
                  <a:cubicBezTo>
                    <a:pt x="2739" y="0"/>
                    <a:pt x="2547" y="409"/>
                    <a:pt x="2389" y="409"/>
                  </a:cubicBezTo>
                  <a:cubicBezTo>
                    <a:pt x="2371" y="409"/>
                    <a:pt x="2353" y="404"/>
                    <a:pt x="2336" y="392"/>
                  </a:cubicBezTo>
                  <a:cubicBezTo>
                    <a:pt x="2306" y="371"/>
                    <a:pt x="2259" y="362"/>
                    <a:pt x="2202" y="362"/>
                  </a:cubicBezTo>
                  <a:cubicBezTo>
                    <a:pt x="1928" y="362"/>
                    <a:pt x="1409" y="572"/>
                    <a:pt x="1248" y="713"/>
                  </a:cubicBezTo>
                  <a:cubicBezTo>
                    <a:pt x="1055" y="883"/>
                    <a:pt x="715" y="1756"/>
                    <a:pt x="574" y="2022"/>
                  </a:cubicBezTo>
                  <a:cubicBezTo>
                    <a:pt x="432" y="2290"/>
                    <a:pt x="602" y="3646"/>
                    <a:pt x="620" y="3932"/>
                  </a:cubicBezTo>
                  <a:cubicBezTo>
                    <a:pt x="670" y="4679"/>
                    <a:pt x="0" y="5733"/>
                    <a:pt x="0" y="5733"/>
                  </a:cubicBezTo>
                  <a:lnTo>
                    <a:pt x="2325" y="6181"/>
                  </a:lnTo>
                  <a:cubicBezTo>
                    <a:pt x="2576" y="5711"/>
                    <a:pt x="2719" y="5432"/>
                    <a:pt x="2981" y="5274"/>
                  </a:cubicBezTo>
                  <a:cubicBezTo>
                    <a:pt x="3514" y="4953"/>
                    <a:pt x="3914" y="4498"/>
                    <a:pt x="4109" y="4133"/>
                  </a:cubicBezTo>
                  <a:cubicBezTo>
                    <a:pt x="4302" y="3769"/>
                    <a:pt x="4523" y="3350"/>
                    <a:pt x="4572" y="3027"/>
                  </a:cubicBezTo>
                  <a:cubicBezTo>
                    <a:pt x="4620" y="2703"/>
                    <a:pt x="4475" y="2720"/>
                    <a:pt x="4451" y="2550"/>
                  </a:cubicBezTo>
                  <a:cubicBezTo>
                    <a:pt x="4427" y="2381"/>
                    <a:pt x="4521" y="2348"/>
                    <a:pt x="4451" y="2017"/>
                  </a:cubicBezTo>
                  <a:cubicBezTo>
                    <a:pt x="4375" y="1654"/>
                    <a:pt x="4159" y="1725"/>
                    <a:pt x="4087" y="1580"/>
                  </a:cubicBezTo>
                  <a:cubicBezTo>
                    <a:pt x="4014" y="1435"/>
                    <a:pt x="4038" y="1264"/>
                    <a:pt x="3990" y="1070"/>
                  </a:cubicBezTo>
                  <a:cubicBezTo>
                    <a:pt x="3941" y="877"/>
                    <a:pt x="3553" y="827"/>
                    <a:pt x="3553" y="561"/>
                  </a:cubicBezTo>
                  <a:cubicBezTo>
                    <a:pt x="3553" y="295"/>
                    <a:pt x="3311" y="52"/>
                    <a:pt x="3021" y="3"/>
                  </a:cubicBezTo>
                  <a:cubicBezTo>
                    <a:pt x="3008" y="1"/>
                    <a:pt x="2996" y="0"/>
                    <a:pt x="2984"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9"/>
            <p:cNvSpPr/>
            <p:nvPr/>
          </p:nvSpPr>
          <p:spPr>
            <a:xfrm>
              <a:off x="2388169" y="2348759"/>
              <a:ext cx="33652" cy="60614"/>
            </a:xfrm>
            <a:custGeom>
              <a:rect b="b" l="l" r="r" t="t"/>
              <a:pathLst>
                <a:path extrusionOk="0" h="3244" w="1801">
                  <a:moveTo>
                    <a:pt x="297" y="1"/>
                  </a:moveTo>
                  <a:cubicBezTo>
                    <a:pt x="256" y="1"/>
                    <a:pt x="212" y="14"/>
                    <a:pt x="166" y="46"/>
                  </a:cubicBezTo>
                  <a:cubicBezTo>
                    <a:pt x="1" y="163"/>
                    <a:pt x="51" y="362"/>
                    <a:pt x="86" y="443"/>
                  </a:cubicBezTo>
                  <a:cubicBezTo>
                    <a:pt x="122" y="524"/>
                    <a:pt x="1308" y="3206"/>
                    <a:pt x="1308" y="3206"/>
                  </a:cubicBezTo>
                  <a:cubicBezTo>
                    <a:pt x="1308" y="3206"/>
                    <a:pt x="1341" y="3244"/>
                    <a:pt x="1405" y="3244"/>
                  </a:cubicBezTo>
                  <a:cubicBezTo>
                    <a:pt x="1452" y="3244"/>
                    <a:pt x="1516" y="3224"/>
                    <a:pt x="1596" y="3153"/>
                  </a:cubicBezTo>
                  <a:cubicBezTo>
                    <a:pt x="1801" y="2972"/>
                    <a:pt x="1735" y="2882"/>
                    <a:pt x="1735" y="2882"/>
                  </a:cubicBezTo>
                  <a:cubicBezTo>
                    <a:pt x="1735" y="2882"/>
                    <a:pt x="574" y="222"/>
                    <a:pt x="522" y="143"/>
                  </a:cubicBezTo>
                  <a:cubicBezTo>
                    <a:pt x="485" y="86"/>
                    <a:pt x="402" y="1"/>
                    <a:pt x="297" y="1"/>
                  </a:cubicBezTo>
                  <a:close/>
                </a:path>
              </a:pathLst>
            </a:custGeom>
            <a:solidFill>
              <a:srgbClr val="1B2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9"/>
            <p:cNvSpPr/>
            <p:nvPr/>
          </p:nvSpPr>
          <p:spPr>
            <a:xfrm>
              <a:off x="2401024" y="2398554"/>
              <a:ext cx="23973" cy="24178"/>
            </a:xfrm>
            <a:custGeom>
              <a:rect b="b" l="l" r="r" t="t"/>
              <a:pathLst>
                <a:path extrusionOk="0" h="1294" w="1283">
                  <a:moveTo>
                    <a:pt x="1191" y="1"/>
                  </a:moveTo>
                  <a:cubicBezTo>
                    <a:pt x="1167" y="1"/>
                    <a:pt x="1141" y="12"/>
                    <a:pt x="1121" y="40"/>
                  </a:cubicBezTo>
                  <a:cubicBezTo>
                    <a:pt x="888" y="455"/>
                    <a:pt x="620" y="587"/>
                    <a:pt x="377" y="816"/>
                  </a:cubicBezTo>
                  <a:cubicBezTo>
                    <a:pt x="186" y="995"/>
                    <a:pt x="211" y="1111"/>
                    <a:pt x="1" y="1294"/>
                  </a:cubicBezTo>
                  <a:cubicBezTo>
                    <a:pt x="369" y="1266"/>
                    <a:pt x="305" y="1048"/>
                    <a:pt x="781" y="706"/>
                  </a:cubicBezTo>
                  <a:cubicBezTo>
                    <a:pt x="1001" y="547"/>
                    <a:pt x="1229" y="374"/>
                    <a:pt x="1273" y="103"/>
                  </a:cubicBezTo>
                  <a:cubicBezTo>
                    <a:pt x="1282" y="43"/>
                    <a:pt x="1239" y="1"/>
                    <a:pt x="1191" y="1"/>
                  </a:cubicBezTo>
                  <a:close/>
                </a:path>
              </a:pathLst>
            </a:custGeom>
            <a:solidFill>
              <a:srgbClr val="F2A1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9"/>
            <p:cNvSpPr/>
            <p:nvPr/>
          </p:nvSpPr>
          <p:spPr>
            <a:xfrm>
              <a:off x="2156699" y="2319218"/>
              <a:ext cx="164932" cy="202209"/>
            </a:xfrm>
            <a:custGeom>
              <a:rect b="b" l="l" r="r" t="t"/>
              <a:pathLst>
                <a:path extrusionOk="0" h="10822" w="8827">
                  <a:moveTo>
                    <a:pt x="1761" y="1"/>
                  </a:moveTo>
                  <a:cubicBezTo>
                    <a:pt x="1129" y="1"/>
                    <a:pt x="573" y="41"/>
                    <a:pt x="187" y="41"/>
                  </a:cubicBezTo>
                  <a:cubicBezTo>
                    <a:pt x="120" y="41"/>
                    <a:pt x="57" y="40"/>
                    <a:pt x="1" y="37"/>
                  </a:cubicBezTo>
                  <a:lnTo>
                    <a:pt x="1" y="37"/>
                  </a:lnTo>
                  <a:lnTo>
                    <a:pt x="1766" y="6888"/>
                  </a:lnTo>
                  <a:cubicBezTo>
                    <a:pt x="2566" y="7196"/>
                    <a:pt x="3664" y="10651"/>
                    <a:pt x="3747" y="10713"/>
                  </a:cubicBezTo>
                  <a:cubicBezTo>
                    <a:pt x="4087" y="10787"/>
                    <a:pt x="4407" y="10822"/>
                    <a:pt x="4712" y="10822"/>
                  </a:cubicBezTo>
                  <a:cubicBezTo>
                    <a:pt x="6394" y="10822"/>
                    <a:pt x="7591" y="9768"/>
                    <a:pt x="8827" y="8507"/>
                  </a:cubicBezTo>
                  <a:cubicBezTo>
                    <a:pt x="8240" y="6886"/>
                    <a:pt x="7405" y="2888"/>
                    <a:pt x="5947" y="1364"/>
                  </a:cubicBezTo>
                  <a:cubicBezTo>
                    <a:pt x="4823" y="188"/>
                    <a:pt x="3117" y="1"/>
                    <a:pt x="1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39"/>
          <p:cNvGrpSpPr/>
          <p:nvPr/>
        </p:nvGrpSpPr>
        <p:grpSpPr>
          <a:xfrm>
            <a:off x="1524011" y="2512846"/>
            <a:ext cx="1076464" cy="2269408"/>
            <a:chOff x="5504204" y="3107740"/>
            <a:chExt cx="684338" cy="1432616"/>
          </a:xfrm>
        </p:grpSpPr>
        <p:sp>
          <p:nvSpPr>
            <p:cNvPr id="658" name="Google Shape;658;p39"/>
            <p:cNvSpPr/>
            <p:nvPr/>
          </p:nvSpPr>
          <p:spPr>
            <a:xfrm>
              <a:off x="5628347" y="4010581"/>
              <a:ext cx="560195" cy="516547"/>
            </a:xfrm>
            <a:custGeom>
              <a:rect b="b" l="l" r="r" t="t"/>
              <a:pathLst>
                <a:path extrusionOk="0" h="27645" w="29981">
                  <a:moveTo>
                    <a:pt x="0" y="0"/>
                  </a:moveTo>
                  <a:lnTo>
                    <a:pt x="0" y="27645"/>
                  </a:lnTo>
                  <a:lnTo>
                    <a:pt x="29981" y="27645"/>
                  </a:lnTo>
                  <a:lnTo>
                    <a:pt x="29981" y="0"/>
                  </a:ln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9"/>
            <p:cNvSpPr/>
            <p:nvPr/>
          </p:nvSpPr>
          <p:spPr>
            <a:xfrm>
              <a:off x="5585222" y="4425313"/>
              <a:ext cx="49310" cy="61679"/>
            </a:xfrm>
            <a:custGeom>
              <a:rect b="b" l="l" r="r" t="t"/>
              <a:pathLst>
                <a:path extrusionOk="0" h="3301" w="2639">
                  <a:moveTo>
                    <a:pt x="2639" y="0"/>
                  </a:moveTo>
                  <a:lnTo>
                    <a:pt x="1" y="717"/>
                  </a:lnTo>
                  <a:cubicBezTo>
                    <a:pt x="1" y="717"/>
                    <a:pt x="92" y="2304"/>
                    <a:pt x="185" y="2888"/>
                  </a:cubicBezTo>
                  <a:cubicBezTo>
                    <a:pt x="233" y="3185"/>
                    <a:pt x="740" y="3300"/>
                    <a:pt x="1252" y="3300"/>
                  </a:cubicBezTo>
                  <a:cubicBezTo>
                    <a:pt x="1750" y="3300"/>
                    <a:pt x="2252" y="3191"/>
                    <a:pt x="2346" y="3032"/>
                  </a:cubicBezTo>
                  <a:cubicBezTo>
                    <a:pt x="2537" y="2710"/>
                    <a:pt x="2639" y="0"/>
                    <a:pt x="2639" y="0"/>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9"/>
            <p:cNvSpPr/>
            <p:nvPr/>
          </p:nvSpPr>
          <p:spPr>
            <a:xfrm>
              <a:off x="5527224" y="3856187"/>
              <a:ext cx="381286" cy="598312"/>
            </a:xfrm>
            <a:custGeom>
              <a:rect b="b" l="l" r="r" t="t"/>
              <a:pathLst>
                <a:path extrusionOk="0" h="32021" w="20406">
                  <a:moveTo>
                    <a:pt x="18579" y="0"/>
                  </a:moveTo>
                  <a:cubicBezTo>
                    <a:pt x="11392" y="0"/>
                    <a:pt x="1498" y="2829"/>
                    <a:pt x="691" y="6335"/>
                  </a:cubicBezTo>
                  <a:cubicBezTo>
                    <a:pt x="0" y="9331"/>
                    <a:pt x="1700" y="24297"/>
                    <a:pt x="3000" y="31728"/>
                  </a:cubicBezTo>
                  <a:cubicBezTo>
                    <a:pt x="3444" y="31946"/>
                    <a:pt x="3911" y="32020"/>
                    <a:pt x="4341" y="32020"/>
                  </a:cubicBezTo>
                  <a:cubicBezTo>
                    <a:pt x="5244" y="32020"/>
                    <a:pt x="5980" y="31692"/>
                    <a:pt x="5980" y="31692"/>
                  </a:cubicBezTo>
                  <a:cubicBezTo>
                    <a:pt x="6604" y="27301"/>
                    <a:pt x="7352" y="20438"/>
                    <a:pt x="7265" y="14975"/>
                  </a:cubicBezTo>
                  <a:cubicBezTo>
                    <a:pt x="7239" y="13320"/>
                    <a:pt x="6590" y="11680"/>
                    <a:pt x="6439" y="10477"/>
                  </a:cubicBezTo>
                  <a:cubicBezTo>
                    <a:pt x="9284" y="10225"/>
                    <a:pt x="16650" y="9084"/>
                    <a:pt x="19660" y="9084"/>
                  </a:cubicBezTo>
                  <a:cubicBezTo>
                    <a:pt x="19724" y="9084"/>
                    <a:pt x="19787" y="9085"/>
                    <a:pt x="19847" y="9086"/>
                  </a:cubicBezTo>
                  <a:lnTo>
                    <a:pt x="20406" y="67"/>
                  </a:lnTo>
                  <a:cubicBezTo>
                    <a:pt x="19823" y="22"/>
                    <a:pt x="19212" y="0"/>
                    <a:pt x="185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9"/>
            <p:cNvSpPr/>
            <p:nvPr/>
          </p:nvSpPr>
          <p:spPr>
            <a:xfrm>
              <a:off x="5734964" y="4423631"/>
              <a:ext cx="50431" cy="64893"/>
            </a:xfrm>
            <a:custGeom>
              <a:rect b="b" l="l" r="r" t="t"/>
              <a:pathLst>
                <a:path extrusionOk="0" h="3473" w="2699">
                  <a:moveTo>
                    <a:pt x="2698" y="0"/>
                  </a:moveTo>
                  <a:lnTo>
                    <a:pt x="1" y="335"/>
                  </a:lnTo>
                  <a:cubicBezTo>
                    <a:pt x="1" y="335"/>
                    <a:pt x="107" y="2517"/>
                    <a:pt x="222" y="3098"/>
                  </a:cubicBezTo>
                  <a:cubicBezTo>
                    <a:pt x="276" y="3368"/>
                    <a:pt x="712" y="3472"/>
                    <a:pt x="1179" y="3472"/>
                  </a:cubicBezTo>
                  <a:cubicBezTo>
                    <a:pt x="1714" y="3472"/>
                    <a:pt x="2291" y="3337"/>
                    <a:pt x="2386" y="3160"/>
                  </a:cubicBezTo>
                  <a:cubicBezTo>
                    <a:pt x="2566" y="2831"/>
                    <a:pt x="2698" y="0"/>
                    <a:pt x="2698" y="0"/>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9"/>
            <p:cNvSpPr/>
            <p:nvPr/>
          </p:nvSpPr>
          <p:spPr>
            <a:xfrm>
              <a:off x="5672855" y="3864576"/>
              <a:ext cx="458081" cy="591586"/>
            </a:xfrm>
            <a:custGeom>
              <a:rect b="b" l="l" r="r" t="t"/>
              <a:pathLst>
                <a:path extrusionOk="0" h="31661" w="24516">
                  <a:moveTo>
                    <a:pt x="23330" y="1"/>
                  </a:moveTo>
                  <a:lnTo>
                    <a:pt x="13659" y="2"/>
                  </a:lnTo>
                  <a:cubicBezTo>
                    <a:pt x="13658" y="2"/>
                    <a:pt x="13656" y="2"/>
                    <a:pt x="13654" y="2"/>
                  </a:cubicBezTo>
                  <a:cubicBezTo>
                    <a:pt x="13296" y="2"/>
                    <a:pt x="2432" y="2139"/>
                    <a:pt x="1517" y="3761"/>
                  </a:cubicBezTo>
                  <a:cubicBezTo>
                    <a:pt x="0" y="6447"/>
                    <a:pt x="2382" y="22524"/>
                    <a:pt x="3060" y="31215"/>
                  </a:cubicBezTo>
                  <a:cubicBezTo>
                    <a:pt x="3060" y="31215"/>
                    <a:pt x="3594" y="31661"/>
                    <a:pt x="4580" y="31661"/>
                  </a:cubicBezTo>
                  <a:cubicBezTo>
                    <a:pt x="5043" y="31661"/>
                    <a:pt x="5605" y="31562"/>
                    <a:pt x="6259" y="31272"/>
                  </a:cubicBezTo>
                  <a:cubicBezTo>
                    <a:pt x="6851" y="26975"/>
                    <a:pt x="9486" y="15620"/>
                    <a:pt x="7236" y="9538"/>
                  </a:cubicBezTo>
                  <a:lnTo>
                    <a:pt x="7236" y="9538"/>
                  </a:lnTo>
                  <a:cubicBezTo>
                    <a:pt x="9486" y="9675"/>
                    <a:pt x="11725" y="9812"/>
                    <a:pt x="13834" y="9812"/>
                  </a:cubicBezTo>
                  <a:cubicBezTo>
                    <a:pt x="16838" y="9812"/>
                    <a:pt x="19579" y="9534"/>
                    <a:pt x="21714" y="8582"/>
                  </a:cubicBezTo>
                  <a:cubicBezTo>
                    <a:pt x="22802" y="8096"/>
                    <a:pt x="23237" y="7682"/>
                    <a:pt x="23828" y="6454"/>
                  </a:cubicBezTo>
                  <a:cubicBezTo>
                    <a:pt x="24516" y="5023"/>
                    <a:pt x="24083" y="1754"/>
                    <a:pt x="233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9"/>
            <p:cNvSpPr/>
            <p:nvPr/>
          </p:nvSpPr>
          <p:spPr>
            <a:xfrm>
              <a:off x="5635223" y="3580489"/>
              <a:ext cx="224500" cy="332948"/>
            </a:xfrm>
            <a:custGeom>
              <a:rect b="b" l="l" r="r" t="t"/>
              <a:pathLst>
                <a:path extrusionOk="0" h="17819" w="12015">
                  <a:moveTo>
                    <a:pt x="7914" y="0"/>
                  </a:moveTo>
                  <a:cubicBezTo>
                    <a:pt x="7901" y="0"/>
                    <a:pt x="7888" y="1"/>
                    <a:pt x="7876" y="4"/>
                  </a:cubicBezTo>
                  <a:cubicBezTo>
                    <a:pt x="7431" y="608"/>
                    <a:pt x="6902" y="4485"/>
                    <a:pt x="6902" y="4485"/>
                  </a:cubicBezTo>
                  <a:cubicBezTo>
                    <a:pt x="6734" y="5588"/>
                    <a:pt x="1" y="15714"/>
                    <a:pt x="1" y="15714"/>
                  </a:cubicBezTo>
                  <a:cubicBezTo>
                    <a:pt x="1" y="15714"/>
                    <a:pt x="102" y="16580"/>
                    <a:pt x="743" y="17063"/>
                  </a:cubicBezTo>
                  <a:cubicBezTo>
                    <a:pt x="1432" y="17580"/>
                    <a:pt x="2195" y="17819"/>
                    <a:pt x="2195" y="17819"/>
                  </a:cubicBezTo>
                  <a:cubicBezTo>
                    <a:pt x="2195" y="17819"/>
                    <a:pt x="9483" y="9789"/>
                    <a:pt x="11171" y="6975"/>
                  </a:cubicBezTo>
                  <a:cubicBezTo>
                    <a:pt x="11256" y="6411"/>
                    <a:pt x="12014" y="2759"/>
                    <a:pt x="10595" y="2299"/>
                  </a:cubicBezTo>
                  <a:cubicBezTo>
                    <a:pt x="9987" y="2103"/>
                    <a:pt x="8452" y="0"/>
                    <a:pt x="7914"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9"/>
            <p:cNvSpPr/>
            <p:nvPr/>
          </p:nvSpPr>
          <p:spPr>
            <a:xfrm>
              <a:off x="5760749" y="3408064"/>
              <a:ext cx="158860" cy="215401"/>
            </a:xfrm>
            <a:custGeom>
              <a:rect b="b" l="l" r="r" t="t"/>
              <a:pathLst>
                <a:path extrusionOk="0" h="11528" w="8502">
                  <a:moveTo>
                    <a:pt x="3394" y="0"/>
                  </a:moveTo>
                  <a:cubicBezTo>
                    <a:pt x="3394" y="0"/>
                    <a:pt x="2152" y="1103"/>
                    <a:pt x="1548" y="3810"/>
                  </a:cubicBezTo>
                  <a:cubicBezTo>
                    <a:pt x="1409" y="4441"/>
                    <a:pt x="659" y="7502"/>
                    <a:pt x="0" y="10166"/>
                  </a:cubicBezTo>
                  <a:cubicBezTo>
                    <a:pt x="528" y="10389"/>
                    <a:pt x="1742" y="10763"/>
                    <a:pt x="4289" y="11027"/>
                  </a:cubicBezTo>
                  <a:cubicBezTo>
                    <a:pt x="4969" y="11096"/>
                    <a:pt x="5469" y="11277"/>
                    <a:pt x="5816" y="11527"/>
                  </a:cubicBezTo>
                  <a:cubicBezTo>
                    <a:pt x="7190" y="8522"/>
                    <a:pt x="8501" y="5468"/>
                    <a:pt x="8501" y="5468"/>
                  </a:cubicBezTo>
                  <a:lnTo>
                    <a:pt x="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9"/>
            <p:cNvSpPr/>
            <p:nvPr/>
          </p:nvSpPr>
          <p:spPr>
            <a:xfrm>
              <a:off x="5801875" y="3374170"/>
              <a:ext cx="332574" cy="513240"/>
            </a:xfrm>
            <a:custGeom>
              <a:rect b="b" l="l" r="r" t="t"/>
              <a:pathLst>
                <a:path extrusionOk="0" h="27468" w="17799">
                  <a:moveTo>
                    <a:pt x="7785" y="0"/>
                  </a:moveTo>
                  <a:cubicBezTo>
                    <a:pt x="5018" y="0"/>
                    <a:pt x="2634" y="704"/>
                    <a:pt x="1181" y="1814"/>
                  </a:cubicBezTo>
                  <a:cubicBezTo>
                    <a:pt x="0" y="3143"/>
                    <a:pt x="528" y="9831"/>
                    <a:pt x="942" y="15788"/>
                  </a:cubicBezTo>
                  <a:cubicBezTo>
                    <a:pt x="1187" y="19315"/>
                    <a:pt x="490" y="22724"/>
                    <a:pt x="364" y="27467"/>
                  </a:cubicBezTo>
                  <a:cubicBezTo>
                    <a:pt x="364" y="27467"/>
                    <a:pt x="1027" y="26829"/>
                    <a:pt x="4348" y="26708"/>
                  </a:cubicBezTo>
                  <a:cubicBezTo>
                    <a:pt x="8056" y="26572"/>
                    <a:pt x="13512" y="26708"/>
                    <a:pt x="16482" y="26331"/>
                  </a:cubicBezTo>
                  <a:cubicBezTo>
                    <a:pt x="16817" y="26104"/>
                    <a:pt x="16872" y="25615"/>
                    <a:pt x="16501" y="25020"/>
                  </a:cubicBezTo>
                  <a:cubicBezTo>
                    <a:pt x="16270" y="24646"/>
                    <a:pt x="16094" y="24244"/>
                    <a:pt x="16057" y="23806"/>
                  </a:cubicBezTo>
                  <a:cubicBezTo>
                    <a:pt x="15563" y="18050"/>
                    <a:pt x="17514" y="6530"/>
                    <a:pt x="17579" y="5732"/>
                  </a:cubicBezTo>
                  <a:cubicBezTo>
                    <a:pt x="17799" y="3002"/>
                    <a:pt x="16651" y="1937"/>
                    <a:pt x="13019" y="810"/>
                  </a:cubicBezTo>
                  <a:cubicBezTo>
                    <a:pt x="11215" y="249"/>
                    <a:pt x="9432" y="0"/>
                    <a:pt x="7785" y="0"/>
                  </a:cubicBezTo>
                  <a:close/>
                </a:path>
              </a:pathLst>
            </a:custGeom>
            <a:solidFill>
              <a:srgbClr val="AB9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9"/>
            <p:cNvSpPr/>
            <p:nvPr/>
          </p:nvSpPr>
          <p:spPr>
            <a:xfrm>
              <a:off x="5677844" y="3866912"/>
              <a:ext cx="329024" cy="73320"/>
            </a:xfrm>
            <a:custGeom>
              <a:rect b="b" l="l" r="r" t="t"/>
              <a:pathLst>
                <a:path extrusionOk="0" h="3924" w="17609">
                  <a:moveTo>
                    <a:pt x="17609" y="0"/>
                  </a:moveTo>
                  <a:lnTo>
                    <a:pt x="0" y="257"/>
                  </a:lnTo>
                  <a:lnTo>
                    <a:pt x="10574" y="3923"/>
                  </a:lnTo>
                  <a:lnTo>
                    <a:pt x="176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9"/>
            <p:cNvSpPr/>
            <p:nvPr/>
          </p:nvSpPr>
          <p:spPr>
            <a:xfrm>
              <a:off x="5873308" y="3866912"/>
              <a:ext cx="133560" cy="81074"/>
            </a:xfrm>
            <a:custGeom>
              <a:rect b="b" l="l" r="r" t="t"/>
              <a:pathLst>
                <a:path extrusionOk="0" h="4339" w="7148">
                  <a:moveTo>
                    <a:pt x="7148" y="0"/>
                  </a:moveTo>
                  <a:lnTo>
                    <a:pt x="1" y="3736"/>
                  </a:lnTo>
                  <a:lnTo>
                    <a:pt x="84" y="4338"/>
                  </a:lnTo>
                  <a:lnTo>
                    <a:pt x="7148" y="603"/>
                  </a:lnTo>
                  <a:lnTo>
                    <a:pt x="7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9"/>
            <p:cNvSpPr/>
            <p:nvPr/>
          </p:nvSpPr>
          <p:spPr>
            <a:xfrm>
              <a:off x="5749090" y="3831765"/>
              <a:ext cx="125787" cy="82868"/>
            </a:xfrm>
            <a:custGeom>
              <a:rect b="b" l="l" r="r" t="t"/>
              <a:pathLst>
                <a:path extrusionOk="0" h="4435" w="6732">
                  <a:moveTo>
                    <a:pt x="5722" y="1"/>
                  </a:moveTo>
                  <a:lnTo>
                    <a:pt x="4238" y="686"/>
                  </a:lnTo>
                  <a:cubicBezTo>
                    <a:pt x="4238" y="686"/>
                    <a:pt x="3599" y="176"/>
                    <a:pt x="2718" y="176"/>
                  </a:cubicBezTo>
                  <a:cubicBezTo>
                    <a:pt x="2323" y="176"/>
                    <a:pt x="1879" y="278"/>
                    <a:pt x="1423" y="576"/>
                  </a:cubicBezTo>
                  <a:cubicBezTo>
                    <a:pt x="1" y="1504"/>
                    <a:pt x="1329" y="4434"/>
                    <a:pt x="2375" y="4434"/>
                  </a:cubicBezTo>
                  <a:cubicBezTo>
                    <a:pt x="2414" y="4434"/>
                    <a:pt x="2451" y="4430"/>
                    <a:pt x="2489" y="4422"/>
                  </a:cubicBezTo>
                  <a:cubicBezTo>
                    <a:pt x="3548" y="4194"/>
                    <a:pt x="6732" y="2163"/>
                    <a:pt x="6732" y="2163"/>
                  </a:cubicBezTo>
                  <a:lnTo>
                    <a:pt x="5722"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9"/>
            <p:cNvSpPr/>
            <p:nvPr/>
          </p:nvSpPr>
          <p:spPr>
            <a:xfrm>
              <a:off x="6032541" y="3408120"/>
              <a:ext cx="133841" cy="209982"/>
            </a:xfrm>
            <a:custGeom>
              <a:rect b="b" l="l" r="r" t="t"/>
              <a:pathLst>
                <a:path extrusionOk="0" h="11238" w="7163">
                  <a:moveTo>
                    <a:pt x="2920" y="1"/>
                  </a:moveTo>
                  <a:cubicBezTo>
                    <a:pt x="1033" y="1"/>
                    <a:pt x="416" y="2655"/>
                    <a:pt x="187" y="4348"/>
                  </a:cubicBezTo>
                  <a:cubicBezTo>
                    <a:pt x="1" y="5674"/>
                    <a:pt x="341" y="7415"/>
                    <a:pt x="472" y="8755"/>
                  </a:cubicBezTo>
                  <a:cubicBezTo>
                    <a:pt x="555" y="9658"/>
                    <a:pt x="646" y="10434"/>
                    <a:pt x="736" y="11176"/>
                  </a:cubicBezTo>
                  <a:cubicBezTo>
                    <a:pt x="1150" y="11212"/>
                    <a:pt x="1764" y="11238"/>
                    <a:pt x="2496" y="11238"/>
                  </a:cubicBezTo>
                  <a:cubicBezTo>
                    <a:pt x="3654" y="11238"/>
                    <a:pt x="5109" y="11172"/>
                    <a:pt x="6538" y="10972"/>
                  </a:cubicBezTo>
                  <a:cubicBezTo>
                    <a:pt x="6538" y="10903"/>
                    <a:pt x="7163" y="670"/>
                    <a:pt x="3283" y="32"/>
                  </a:cubicBezTo>
                  <a:cubicBezTo>
                    <a:pt x="3157" y="11"/>
                    <a:pt x="3036" y="1"/>
                    <a:pt x="29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9"/>
            <p:cNvSpPr/>
            <p:nvPr/>
          </p:nvSpPr>
          <p:spPr>
            <a:xfrm>
              <a:off x="5838292" y="3614104"/>
              <a:ext cx="309274" cy="264935"/>
            </a:xfrm>
            <a:custGeom>
              <a:rect b="b" l="l" r="r" t="t"/>
              <a:pathLst>
                <a:path extrusionOk="0" h="14179" w="16552">
                  <a:moveTo>
                    <a:pt x="16503" y="0"/>
                  </a:moveTo>
                  <a:lnTo>
                    <a:pt x="16503" y="0"/>
                  </a:lnTo>
                  <a:cubicBezTo>
                    <a:pt x="15237" y="177"/>
                    <a:pt x="14076" y="234"/>
                    <a:pt x="13109" y="234"/>
                  </a:cubicBezTo>
                  <a:cubicBezTo>
                    <a:pt x="12296" y="234"/>
                    <a:pt x="11620" y="194"/>
                    <a:pt x="11132" y="152"/>
                  </a:cubicBezTo>
                  <a:lnTo>
                    <a:pt x="11132" y="152"/>
                  </a:lnTo>
                  <a:cubicBezTo>
                    <a:pt x="11292" y="1458"/>
                    <a:pt x="11451" y="2651"/>
                    <a:pt x="11611" y="4261"/>
                  </a:cubicBezTo>
                  <a:cubicBezTo>
                    <a:pt x="10091" y="4927"/>
                    <a:pt x="8633" y="5892"/>
                    <a:pt x="7301" y="6905"/>
                  </a:cubicBezTo>
                  <a:cubicBezTo>
                    <a:pt x="4373" y="9140"/>
                    <a:pt x="131" y="12130"/>
                    <a:pt x="131" y="12130"/>
                  </a:cubicBezTo>
                  <a:cubicBezTo>
                    <a:pt x="131" y="12130"/>
                    <a:pt x="1" y="12561"/>
                    <a:pt x="112" y="13075"/>
                  </a:cubicBezTo>
                  <a:cubicBezTo>
                    <a:pt x="333" y="14060"/>
                    <a:pt x="679" y="14179"/>
                    <a:pt x="833" y="14179"/>
                  </a:cubicBezTo>
                  <a:cubicBezTo>
                    <a:pt x="882" y="14179"/>
                    <a:pt x="911" y="14167"/>
                    <a:pt x="911" y="14167"/>
                  </a:cubicBezTo>
                  <a:cubicBezTo>
                    <a:pt x="911" y="14167"/>
                    <a:pt x="13415" y="9666"/>
                    <a:pt x="15323" y="7051"/>
                  </a:cubicBezTo>
                  <a:cubicBezTo>
                    <a:pt x="16552" y="5378"/>
                    <a:pt x="16420" y="2054"/>
                    <a:pt x="16503"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9"/>
            <p:cNvSpPr/>
            <p:nvPr/>
          </p:nvSpPr>
          <p:spPr>
            <a:xfrm>
              <a:off x="5838722" y="3841538"/>
              <a:ext cx="1925" cy="16891"/>
            </a:xfrm>
            <a:custGeom>
              <a:rect b="b" l="l" r="r" t="t"/>
              <a:pathLst>
                <a:path extrusionOk="0" h="904" w="103">
                  <a:moveTo>
                    <a:pt x="102" y="1"/>
                  </a:moveTo>
                  <a:cubicBezTo>
                    <a:pt x="69" y="109"/>
                    <a:pt x="0" y="465"/>
                    <a:pt x="84" y="879"/>
                  </a:cubicBezTo>
                  <a:lnTo>
                    <a:pt x="84" y="879"/>
                  </a:lnTo>
                  <a:cubicBezTo>
                    <a:pt x="35" y="631"/>
                    <a:pt x="62" y="290"/>
                    <a:pt x="102" y="1"/>
                  </a:cubicBezTo>
                  <a:close/>
                  <a:moveTo>
                    <a:pt x="84" y="879"/>
                  </a:moveTo>
                  <a:cubicBezTo>
                    <a:pt x="85" y="887"/>
                    <a:pt x="87" y="895"/>
                    <a:pt x="89" y="903"/>
                  </a:cubicBezTo>
                  <a:cubicBezTo>
                    <a:pt x="87" y="895"/>
                    <a:pt x="85" y="887"/>
                    <a:pt x="84" y="879"/>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9"/>
            <p:cNvSpPr/>
            <p:nvPr/>
          </p:nvSpPr>
          <p:spPr>
            <a:xfrm>
              <a:off x="5519974" y="3677054"/>
              <a:ext cx="354903" cy="270932"/>
            </a:xfrm>
            <a:custGeom>
              <a:rect b="b" l="l" r="r" t="t"/>
              <a:pathLst>
                <a:path extrusionOk="0" h="14500" w="18994">
                  <a:moveTo>
                    <a:pt x="1037" y="1"/>
                  </a:moveTo>
                  <a:cubicBezTo>
                    <a:pt x="458" y="1"/>
                    <a:pt x="1" y="514"/>
                    <a:pt x="81" y="1098"/>
                  </a:cubicBezTo>
                  <a:lnTo>
                    <a:pt x="1630" y="12398"/>
                  </a:lnTo>
                  <a:cubicBezTo>
                    <a:pt x="1704" y="12939"/>
                    <a:pt x="2148" y="13354"/>
                    <a:pt x="2693" y="13390"/>
                  </a:cubicBezTo>
                  <a:lnTo>
                    <a:pt x="18994" y="14499"/>
                  </a:lnTo>
                  <a:lnTo>
                    <a:pt x="17263" y="1876"/>
                  </a:lnTo>
                  <a:cubicBezTo>
                    <a:pt x="17201" y="1422"/>
                    <a:pt x="16828" y="1074"/>
                    <a:pt x="16371" y="1043"/>
                  </a:cubicBezTo>
                  <a:lnTo>
                    <a:pt x="1104" y="3"/>
                  </a:lnTo>
                  <a:cubicBezTo>
                    <a:pt x="1082" y="2"/>
                    <a:pt x="1059" y="1"/>
                    <a:pt x="1037" y="1"/>
                  </a:cubicBezTo>
                  <a:close/>
                </a:path>
              </a:pathLst>
            </a:cu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9"/>
            <p:cNvSpPr/>
            <p:nvPr/>
          </p:nvSpPr>
          <p:spPr>
            <a:xfrm>
              <a:off x="5826333" y="3205052"/>
              <a:ext cx="59717" cy="74179"/>
            </a:xfrm>
            <a:custGeom>
              <a:rect b="b" l="l" r="r" t="t"/>
              <a:pathLst>
                <a:path extrusionOk="0" h="3970" w="3196">
                  <a:moveTo>
                    <a:pt x="714" y="0"/>
                  </a:moveTo>
                  <a:lnTo>
                    <a:pt x="714" y="0"/>
                  </a:lnTo>
                  <a:cubicBezTo>
                    <a:pt x="714" y="0"/>
                    <a:pt x="0" y="2030"/>
                    <a:pt x="1179" y="2744"/>
                  </a:cubicBezTo>
                  <a:cubicBezTo>
                    <a:pt x="1179" y="2744"/>
                    <a:pt x="851" y="3769"/>
                    <a:pt x="2049" y="3962"/>
                  </a:cubicBezTo>
                  <a:cubicBezTo>
                    <a:pt x="2078" y="3967"/>
                    <a:pt x="2106" y="3969"/>
                    <a:pt x="2132" y="3969"/>
                  </a:cubicBezTo>
                  <a:cubicBezTo>
                    <a:pt x="3196" y="3969"/>
                    <a:pt x="2164" y="244"/>
                    <a:pt x="2164" y="244"/>
                  </a:cubicBezTo>
                  <a:lnTo>
                    <a:pt x="714"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9"/>
            <p:cNvSpPr/>
            <p:nvPr/>
          </p:nvSpPr>
          <p:spPr>
            <a:xfrm>
              <a:off x="5917498" y="3306661"/>
              <a:ext cx="84923" cy="96508"/>
            </a:xfrm>
            <a:custGeom>
              <a:rect b="b" l="l" r="r" t="t"/>
              <a:pathLst>
                <a:path extrusionOk="0" h="5165" w="4545">
                  <a:moveTo>
                    <a:pt x="4544" y="0"/>
                  </a:moveTo>
                  <a:lnTo>
                    <a:pt x="241" y="1865"/>
                  </a:lnTo>
                  <a:cubicBezTo>
                    <a:pt x="241" y="1865"/>
                    <a:pt x="212" y="2359"/>
                    <a:pt x="174" y="2800"/>
                  </a:cubicBezTo>
                  <a:cubicBezTo>
                    <a:pt x="105" y="3102"/>
                    <a:pt x="55" y="3407"/>
                    <a:pt x="23" y="3716"/>
                  </a:cubicBezTo>
                  <a:cubicBezTo>
                    <a:pt x="0" y="3955"/>
                    <a:pt x="67" y="4716"/>
                    <a:pt x="180" y="4915"/>
                  </a:cubicBezTo>
                  <a:cubicBezTo>
                    <a:pt x="227" y="4999"/>
                    <a:pt x="293" y="5025"/>
                    <a:pt x="371" y="5025"/>
                  </a:cubicBezTo>
                  <a:cubicBezTo>
                    <a:pt x="504" y="5025"/>
                    <a:pt x="670" y="4950"/>
                    <a:pt x="838" y="4950"/>
                  </a:cubicBezTo>
                  <a:cubicBezTo>
                    <a:pt x="879" y="4950"/>
                    <a:pt x="919" y="4954"/>
                    <a:pt x="959" y="4965"/>
                  </a:cubicBezTo>
                  <a:cubicBezTo>
                    <a:pt x="1477" y="5107"/>
                    <a:pt x="1917" y="5165"/>
                    <a:pt x="2289" y="5165"/>
                  </a:cubicBezTo>
                  <a:cubicBezTo>
                    <a:pt x="4018" y="5165"/>
                    <a:pt x="4295" y="3907"/>
                    <a:pt x="4295" y="3907"/>
                  </a:cubicBezTo>
                  <a:cubicBezTo>
                    <a:pt x="4006" y="2803"/>
                    <a:pt x="4544" y="1"/>
                    <a:pt x="4544"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9"/>
            <p:cNvSpPr/>
            <p:nvPr/>
          </p:nvSpPr>
          <p:spPr>
            <a:xfrm>
              <a:off x="5839245" y="3178388"/>
              <a:ext cx="179152" cy="174742"/>
            </a:xfrm>
            <a:custGeom>
              <a:rect b="b" l="l" r="r" t="t"/>
              <a:pathLst>
                <a:path extrusionOk="0" h="9352" w="9588">
                  <a:moveTo>
                    <a:pt x="3318" y="0"/>
                  </a:moveTo>
                  <a:cubicBezTo>
                    <a:pt x="2577" y="0"/>
                    <a:pt x="1903" y="135"/>
                    <a:pt x="1435" y="459"/>
                  </a:cubicBezTo>
                  <a:cubicBezTo>
                    <a:pt x="1" y="1454"/>
                    <a:pt x="983" y="4804"/>
                    <a:pt x="1343" y="6282"/>
                  </a:cubicBezTo>
                  <a:cubicBezTo>
                    <a:pt x="1568" y="7200"/>
                    <a:pt x="2001" y="8103"/>
                    <a:pt x="2749" y="8679"/>
                  </a:cubicBezTo>
                  <a:cubicBezTo>
                    <a:pt x="3346" y="9139"/>
                    <a:pt x="4103" y="9351"/>
                    <a:pt x="4861" y="9351"/>
                  </a:cubicBezTo>
                  <a:cubicBezTo>
                    <a:pt x="5107" y="9351"/>
                    <a:pt x="5353" y="9329"/>
                    <a:pt x="5594" y="9285"/>
                  </a:cubicBezTo>
                  <a:cubicBezTo>
                    <a:pt x="7324" y="8973"/>
                    <a:pt x="8804" y="7560"/>
                    <a:pt x="9196" y="5847"/>
                  </a:cubicBezTo>
                  <a:cubicBezTo>
                    <a:pt x="9587" y="4133"/>
                    <a:pt x="8868" y="2218"/>
                    <a:pt x="7446" y="1184"/>
                  </a:cubicBezTo>
                  <a:cubicBezTo>
                    <a:pt x="6567" y="546"/>
                    <a:pt x="4808" y="0"/>
                    <a:pt x="3318"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9"/>
            <p:cNvSpPr/>
            <p:nvPr/>
          </p:nvSpPr>
          <p:spPr>
            <a:xfrm>
              <a:off x="5823848" y="3107740"/>
              <a:ext cx="234011" cy="211141"/>
            </a:xfrm>
            <a:custGeom>
              <a:rect b="b" l="l" r="r" t="t"/>
              <a:pathLst>
                <a:path extrusionOk="0" h="11300" w="12524">
                  <a:moveTo>
                    <a:pt x="6987" y="0"/>
                  </a:moveTo>
                  <a:cubicBezTo>
                    <a:pt x="6023" y="0"/>
                    <a:pt x="5055" y="477"/>
                    <a:pt x="4507" y="1275"/>
                  </a:cubicBezTo>
                  <a:cubicBezTo>
                    <a:pt x="4565" y="1190"/>
                    <a:pt x="3693" y="1019"/>
                    <a:pt x="3626" y="1008"/>
                  </a:cubicBezTo>
                  <a:cubicBezTo>
                    <a:pt x="3448" y="977"/>
                    <a:pt x="3266" y="959"/>
                    <a:pt x="3085" y="959"/>
                  </a:cubicBezTo>
                  <a:cubicBezTo>
                    <a:pt x="2904" y="959"/>
                    <a:pt x="2723" y="977"/>
                    <a:pt x="2545" y="1021"/>
                  </a:cubicBezTo>
                  <a:cubicBezTo>
                    <a:pt x="1878" y="1182"/>
                    <a:pt x="1275" y="1570"/>
                    <a:pt x="812" y="2073"/>
                  </a:cubicBezTo>
                  <a:cubicBezTo>
                    <a:pt x="395" y="2527"/>
                    <a:pt x="76" y="3102"/>
                    <a:pt x="16" y="3724"/>
                  </a:cubicBezTo>
                  <a:cubicBezTo>
                    <a:pt x="1" y="3874"/>
                    <a:pt x="3" y="4024"/>
                    <a:pt x="23" y="4174"/>
                  </a:cubicBezTo>
                  <a:cubicBezTo>
                    <a:pt x="170" y="5340"/>
                    <a:pt x="1264" y="6240"/>
                    <a:pt x="2391" y="6393"/>
                  </a:cubicBezTo>
                  <a:cubicBezTo>
                    <a:pt x="2732" y="6440"/>
                    <a:pt x="3167" y="6473"/>
                    <a:pt x="3631" y="6473"/>
                  </a:cubicBezTo>
                  <a:cubicBezTo>
                    <a:pt x="4737" y="6473"/>
                    <a:pt x="6005" y="6288"/>
                    <a:pt x="6545" y="5672"/>
                  </a:cubicBezTo>
                  <a:cubicBezTo>
                    <a:pt x="6570" y="6823"/>
                    <a:pt x="8655" y="9010"/>
                    <a:pt x="9710" y="9354"/>
                  </a:cubicBezTo>
                  <a:cubicBezTo>
                    <a:pt x="9654" y="10116"/>
                    <a:pt x="9556" y="10568"/>
                    <a:pt x="9454" y="11245"/>
                  </a:cubicBezTo>
                  <a:cubicBezTo>
                    <a:pt x="9531" y="11282"/>
                    <a:pt x="9614" y="11300"/>
                    <a:pt x="9700" y="11300"/>
                  </a:cubicBezTo>
                  <a:cubicBezTo>
                    <a:pt x="10206" y="11300"/>
                    <a:pt x="10824" y="10710"/>
                    <a:pt x="11084" y="10275"/>
                  </a:cubicBezTo>
                  <a:cubicBezTo>
                    <a:pt x="11387" y="9768"/>
                    <a:pt x="12524" y="6617"/>
                    <a:pt x="12232" y="5208"/>
                  </a:cubicBezTo>
                  <a:cubicBezTo>
                    <a:pt x="11949" y="3841"/>
                    <a:pt x="11364" y="2679"/>
                    <a:pt x="10017" y="2679"/>
                  </a:cubicBezTo>
                  <a:cubicBezTo>
                    <a:pt x="9976" y="2679"/>
                    <a:pt x="9934" y="2680"/>
                    <a:pt x="9890" y="2682"/>
                  </a:cubicBezTo>
                  <a:cubicBezTo>
                    <a:pt x="9780" y="1480"/>
                    <a:pt x="8860" y="395"/>
                    <a:pt x="7692" y="89"/>
                  </a:cubicBezTo>
                  <a:cubicBezTo>
                    <a:pt x="7461" y="29"/>
                    <a:pt x="7224" y="0"/>
                    <a:pt x="69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9"/>
            <p:cNvSpPr/>
            <p:nvPr/>
          </p:nvSpPr>
          <p:spPr>
            <a:xfrm>
              <a:off x="5973235" y="3233883"/>
              <a:ext cx="33988" cy="49739"/>
            </a:xfrm>
            <a:custGeom>
              <a:rect b="b" l="l" r="r" t="t"/>
              <a:pathLst>
                <a:path extrusionOk="0" h="2662" w="1819">
                  <a:moveTo>
                    <a:pt x="832" y="1"/>
                  </a:moveTo>
                  <a:cubicBezTo>
                    <a:pt x="561" y="1"/>
                    <a:pt x="314" y="140"/>
                    <a:pt x="197" y="240"/>
                  </a:cubicBezTo>
                  <a:cubicBezTo>
                    <a:pt x="100" y="322"/>
                    <a:pt x="40" y="439"/>
                    <a:pt x="31" y="566"/>
                  </a:cubicBezTo>
                  <a:cubicBezTo>
                    <a:pt x="1" y="967"/>
                    <a:pt x="10" y="1974"/>
                    <a:pt x="777" y="2529"/>
                  </a:cubicBezTo>
                  <a:cubicBezTo>
                    <a:pt x="903" y="2621"/>
                    <a:pt x="1015" y="2661"/>
                    <a:pt x="1114" y="2661"/>
                  </a:cubicBezTo>
                  <a:cubicBezTo>
                    <a:pt x="1770" y="2661"/>
                    <a:pt x="1819" y="855"/>
                    <a:pt x="1485" y="375"/>
                  </a:cubicBezTo>
                  <a:cubicBezTo>
                    <a:pt x="1289" y="93"/>
                    <a:pt x="1053" y="1"/>
                    <a:pt x="832"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9"/>
            <p:cNvSpPr/>
            <p:nvPr/>
          </p:nvSpPr>
          <p:spPr>
            <a:xfrm>
              <a:off x="5920861" y="3356568"/>
              <a:ext cx="92902" cy="72255"/>
            </a:xfrm>
            <a:custGeom>
              <a:rect b="b" l="l" r="r" t="t"/>
              <a:pathLst>
                <a:path extrusionOk="0" h="3867" w="4972">
                  <a:moveTo>
                    <a:pt x="4037" y="1"/>
                  </a:moveTo>
                  <a:cubicBezTo>
                    <a:pt x="2780" y="747"/>
                    <a:pt x="0" y="2244"/>
                    <a:pt x="0" y="2244"/>
                  </a:cubicBezTo>
                  <a:lnTo>
                    <a:pt x="655" y="3867"/>
                  </a:lnTo>
                  <a:cubicBezTo>
                    <a:pt x="655" y="3867"/>
                    <a:pt x="2199" y="3197"/>
                    <a:pt x="3532" y="2395"/>
                  </a:cubicBezTo>
                  <a:cubicBezTo>
                    <a:pt x="4128" y="2037"/>
                    <a:pt x="4972" y="1317"/>
                    <a:pt x="4972" y="1317"/>
                  </a:cubicBezTo>
                  <a:cubicBezTo>
                    <a:pt x="4527" y="538"/>
                    <a:pt x="4037" y="1"/>
                    <a:pt x="40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9"/>
            <p:cNvSpPr/>
            <p:nvPr/>
          </p:nvSpPr>
          <p:spPr>
            <a:xfrm>
              <a:off x="5892235" y="3358960"/>
              <a:ext cx="28644" cy="64052"/>
            </a:xfrm>
            <a:custGeom>
              <a:rect b="b" l="l" r="r" t="t"/>
              <a:pathLst>
                <a:path extrusionOk="0" h="3428" w="1533">
                  <a:moveTo>
                    <a:pt x="1526" y="1"/>
                  </a:moveTo>
                  <a:lnTo>
                    <a:pt x="1526" y="1"/>
                  </a:lnTo>
                  <a:cubicBezTo>
                    <a:pt x="1024" y="165"/>
                    <a:pt x="344" y="1214"/>
                    <a:pt x="344" y="1214"/>
                  </a:cubicBezTo>
                  <a:cubicBezTo>
                    <a:pt x="1" y="2325"/>
                    <a:pt x="305" y="3428"/>
                    <a:pt x="305" y="3428"/>
                  </a:cubicBezTo>
                  <a:cubicBezTo>
                    <a:pt x="769" y="2850"/>
                    <a:pt x="1076" y="2482"/>
                    <a:pt x="1532" y="2116"/>
                  </a:cubicBezTo>
                  <a:cubicBezTo>
                    <a:pt x="1336" y="1478"/>
                    <a:pt x="1526" y="1"/>
                    <a:pt x="15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9"/>
            <p:cNvSpPr/>
            <p:nvPr/>
          </p:nvSpPr>
          <p:spPr>
            <a:xfrm>
              <a:off x="5504204" y="4471129"/>
              <a:ext cx="133915" cy="69228"/>
            </a:xfrm>
            <a:custGeom>
              <a:rect b="b" l="l" r="r" t="t"/>
              <a:pathLst>
                <a:path extrusionOk="0" h="3705" w="7167">
                  <a:moveTo>
                    <a:pt x="6782" y="178"/>
                  </a:moveTo>
                  <a:cubicBezTo>
                    <a:pt x="6782" y="178"/>
                    <a:pt x="6782" y="178"/>
                    <a:pt x="6782" y="178"/>
                  </a:cubicBezTo>
                  <a:lnTo>
                    <a:pt x="6782" y="178"/>
                  </a:lnTo>
                  <a:cubicBezTo>
                    <a:pt x="6782" y="178"/>
                    <a:pt x="6782" y="178"/>
                    <a:pt x="6782" y="178"/>
                  </a:cubicBezTo>
                  <a:close/>
                  <a:moveTo>
                    <a:pt x="4476" y="1"/>
                  </a:moveTo>
                  <a:cubicBezTo>
                    <a:pt x="2674" y="2017"/>
                    <a:pt x="1" y="1758"/>
                    <a:pt x="141" y="2728"/>
                  </a:cubicBezTo>
                  <a:cubicBezTo>
                    <a:pt x="175" y="2960"/>
                    <a:pt x="1073" y="3502"/>
                    <a:pt x="2407" y="3682"/>
                  </a:cubicBezTo>
                  <a:cubicBezTo>
                    <a:pt x="2518" y="3698"/>
                    <a:pt x="2663" y="3705"/>
                    <a:pt x="2822" y="3705"/>
                  </a:cubicBezTo>
                  <a:cubicBezTo>
                    <a:pt x="3209" y="3705"/>
                    <a:pt x="3679" y="3663"/>
                    <a:pt x="3946" y="3597"/>
                  </a:cubicBezTo>
                  <a:cubicBezTo>
                    <a:pt x="4453" y="3470"/>
                    <a:pt x="6840" y="3276"/>
                    <a:pt x="6997" y="3023"/>
                  </a:cubicBezTo>
                  <a:cubicBezTo>
                    <a:pt x="7153" y="2771"/>
                    <a:pt x="7166" y="2001"/>
                    <a:pt x="7156" y="1393"/>
                  </a:cubicBezTo>
                  <a:cubicBezTo>
                    <a:pt x="7144" y="784"/>
                    <a:pt x="6782" y="180"/>
                    <a:pt x="6782" y="178"/>
                  </a:cubicBezTo>
                  <a:lnTo>
                    <a:pt x="6782" y="178"/>
                  </a:lnTo>
                  <a:cubicBezTo>
                    <a:pt x="6615" y="387"/>
                    <a:pt x="6059" y="742"/>
                    <a:pt x="5825" y="798"/>
                  </a:cubicBezTo>
                  <a:cubicBezTo>
                    <a:pt x="5752" y="815"/>
                    <a:pt x="5680" y="824"/>
                    <a:pt x="5610" y="824"/>
                  </a:cubicBezTo>
                  <a:cubicBezTo>
                    <a:pt x="5280" y="824"/>
                    <a:pt x="4978" y="640"/>
                    <a:pt x="4807" y="305"/>
                  </a:cubicBezTo>
                  <a:cubicBezTo>
                    <a:pt x="4672" y="41"/>
                    <a:pt x="4476" y="1"/>
                    <a:pt x="4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9"/>
            <p:cNvSpPr/>
            <p:nvPr/>
          </p:nvSpPr>
          <p:spPr>
            <a:xfrm>
              <a:off x="5654693" y="4471129"/>
              <a:ext cx="133915" cy="69228"/>
            </a:xfrm>
            <a:custGeom>
              <a:rect b="b" l="l" r="r" t="t"/>
              <a:pathLst>
                <a:path extrusionOk="0" h="3705" w="7167">
                  <a:moveTo>
                    <a:pt x="4476" y="1"/>
                  </a:moveTo>
                  <a:cubicBezTo>
                    <a:pt x="2674" y="2017"/>
                    <a:pt x="1" y="1758"/>
                    <a:pt x="141" y="2728"/>
                  </a:cubicBezTo>
                  <a:cubicBezTo>
                    <a:pt x="175" y="2960"/>
                    <a:pt x="1072" y="3502"/>
                    <a:pt x="2407" y="3682"/>
                  </a:cubicBezTo>
                  <a:cubicBezTo>
                    <a:pt x="2518" y="3698"/>
                    <a:pt x="2663" y="3705"/>
                    <a:pt x="2822" y="3705"/>
                  </a:cubicBezTo>
                  <a:cubicBezTo>
                    <a:pt x="3209" y="3705"/>
                    <a:pt x="3678" y="3663"/>
                    <a:pt x="3945" y="3597"/>
                  </a:cubicBezTo>
                  <a:cubicBezTo>
                    <a:pt x="4453" y="3470"/>
                    <a:pt x="6840" y="3276"/>
                    <a:pt x="6997" y="3023"/>
                  </a:cubicBezTo>
                  <a:cubicBezTo>
                    <a:pt x="7153" y="2771"/>
                    <a:pt x="7166" y="2001"/>
                    <a:pt x="7156" y="1393"/>
                  </a:cubicBezTo>
                  <a:cubicBezTo>
                    <a:pt x="7144" y="783"/>
                    <a:pt x="6781" y="178"/>
                    <a:pt x="6781" y="178"/>
                  </a:cubicBezTo>
                  <a:cubicBezTo>
                    <a:pt x="6615" y="387"/>
                    <a:pt x="6059" y="742"/>
                    <a:pt x="5825" y="798"/>
                  </a:cubicBezTo>
                  <a:cubicBezTo>
                    <a:pt x="5752" y="815"/>
                    <a:pt x="5680" y="824"/>
                    <a:pt x="5609" y="824"/>
                  </a:cubicBezTo>
                  <a:cubicBezTo>
                    <a:pt x="5280" y="824"/>
                    <a:pt x="4977" y="640"/>
                    <a:pt x="4807" y="305"/>
                  </a:cubicBezTo>
                  <a:cubicBezTo>
                    <a:pt x="4672" y="41"/>
                    <a:pt x="4476" y="1"/>
                    <a:pt x="4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2" name="Google Shape;682;p39"/>
          <p:cNvSpPr/>
          <p:nvPr/>
        </p:nvSpPr>
        <p:spPr>
          <a:xfrm>
            <a:off x="4332300" y="354575"/>
            <a:ext cx="479400" cy="54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9"/>
          <p:cNvSpPr txBox="1"/>
          <p:nvPr>
            <p:ph type="title"/>
          </p:nvPr>
        </p:nvSpPr>
        <p:spPr>
          <a:xfrm>
            <a:off x="941800" y="2629952"/>
            <a:ext cx="8520600" cy="572700"/>
          </a:xfrm>
          <a:prstGeom prst="rect">
            <a:avLst/>
          </a:prstGeom>
          <a:effectLst>
            <a:outerShdw blurRad="57150" rotWithShape="0" algn="bl" dir="5400000" dist="19050">
              <a:schemeClr val="accent5">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500"/>
              <a:t>What to include in your resume:</a:t>
            </a:r>
            <a:r>
              <a:rPr lang="en" sz="2500"/>
              <a:t> </a:t>
            </a:r>
            <a:endParaRPr sz="2500"/>
          </a:p>
        </p:txBody>
      </p:sp>
      <p:sp>
        <p:nvSpPr>
          <p:cNvPr id="684" name="Google Shape;684;p39"/>
          <p:cNvSpPr txBox="1"/>
          <p:nvPr>
            <p:ph idx="1" type="subTitle"/>
          </p:nvPr>
        </p:nvSpPr>
        <p:spPr>
          <a:xfrm>
            <a:off x="3354250" y="4075425"/>
            <a:ext cx="5643900" cy="572700"/>
          </a:xfrm>
          <a:prstGeom prst="rect">
            <a:avLst/>
          </a:prstGeom>
        </p:spPr>
        <p:txBody>
          <a:bodyPr anchorCtr="0" anchor="b" bIns="91425" lIns="91425" spcFirstLastPara="1" rIns="91425" wrap="square" tIns="91425">
            <a:noAutofit/>
          </a:bodyPr>
          <a:lstStyle/>
          <a:p>
            <a:pPr indent="-311150" lvl="0" marL="457200" rtl="0" algn="l">
              <a:lnSpc>
                <a:spcPct val="115000"/>
              </a:lnSpc>
              <a:spcBef>
                <a:spcPts val="0"/>
              </a:spcBef>
              <a:spcAft>
                <a:spcPts val="0"/>
              </a:spcAft>
              <a:buClr>
                <a:schemeClr val="accent4"/>
              </a:buClr>
              <a:buSzPts val="1300"/>
              <a:buChar char="●"/>
            </a:pPr>
            <a:r>
              <a:rPr lang="en" sz="1300"/>
              <a:t>Education, including your GPA</a:t>
            </a:r>
            <a:endParaRPr sz="1300"/>
          </a:p>
          <a:p>
            <a:pPr indent="-311150" lvl="0" marL="457200" rtl="0" algn="l">
              <a:lnSpc>
                <a:spcPct val="115000"/>
              </a:lnSpc>
              <a:spcBef>
                <a:spcPts val="0"/>
              </a:spcBef>
              <a:spcAft>
                <a:spcPts val="0"/>
              </a:spcAft>
              <a:buClr>
                <a:schemeClr val="accent4"/>
              </a:buClr>
              <a:buSzPts val="1300"/>
              <a:buChar char="●"/>
            </a:pPr>
            <a:r>
              <a:rPr lang="en" sz="1300"/>
              <a:t>Job </a:t>
            </a:r>
            <a:r>
              <a:rPr lang="en" sz="1300"/>
              <a:t>history</a:t>
            </a:r>
            <a:r>
              <a:rPr lang="en" sz="1300"/>
              <a:t>, including paid employment and </a:t>
            </a:r>
            <a:r>
              <a:rPr lang="en" sz="1300"/>
              <a:t>volunteer</a:t>
            </a:r>
            <a:r>
              <a:rPr lang="en" sz="1300"/>
              <a:t> work</a:t>
            </a:r>
            <a:endParaRPr sz="1300"/>
          </a:p>
          <a:p>
            <a:pPr indent="-311150" lvl="0" marL="457200" rtl="0" algn="l">
              <a:lnSpc>
                <a:spcPct val="115000"/>
              </a:lnSpc>
              <a:spcBef>
                <a:spcPts val="0"/>
              </a:spcBef>
              <a:spcAft>
                <a:spcPts val="0"/>
              </a:spcAft>
              <a:buClr>
                <a:schemeClr val="accent4"/>
              </a:buClr>
              <a:buSzPts val="1300"/>
              <a:buChar char="●"/>
            </a:pPr>
            <a:r>
              <a:rPr lang="en" sz="1300"/>
              <a:t>Clubs, sports, activities, and leadership roles</a:t>
            </a:r>
            <a:endParaRPr sz="1300"/>
          </a:p>
          <a:p>
            <a:pPr indent="-311150" lvl="0" marL="457200" rtl="0" algn="l">
              <a:lnSpc>
                <a:spcPct val="115000"/>
              </a:lnSpc>
              <a:spcBef>
                <a:spcPts val="0"/>
              </a:spcBef>
              <a:spcAft>
                <a:spcPts val="0"/>
              </a:spcAft>
              <a:buClr>
                <a:schemeClr val="accent4"/>
              </a:buClr>
              <a:buSzPts val="1300"/>
              <a:buChar char="●"/>
            </a:pPr>
            <a:r>
              <a:rPr lang="en" sz="1300"/>
              <a:t>Achievements</a:t>
            </a:r>
            <a:r>
              <a:rPr lang="en" sz="1300"/>
              <a:t>, awards, and honors</a:t>
            </a:r>
            <a:endParaRPr sz="1300"/>
          </a:p>
          <a:p>
            <a:pPr indent="-311150" lvl="0" marL="457200" rtl="0" algn="l">
              <a:lnSpc>
                <a:spcPct val="115000"/>
              </a:lnSpc>
              <a:spcBef>
                <a:spcPts val="0"/>
              </a:spcBef>
              <a:spcAft>
                <a:spcPts val="0"/>
              </a:spcAft>
              <a:buClr>
                <a:schemeClr val="accent4"/>
              </a:buClr>
              <a:buSzPts val="1300"/>
              <a:buChar char="●"/>
            </a:pPr>
            <a:r>
              <a:rPr lang="en" sz="1300"/>
              <a:t>Special courses or areas of interest</a:t>
            </a:r>
            <a:endParaRPr sz="1300"/>
          </a:p>
          <a:p>
            <a:pPr indent="-311150" lvl="0" marL="457200" rtl="0" algn="l">
              <a:lnSpc>
                <a:spcPct val="115000"/>
              </a:lnSpc>
              <a:spcBef>
                <a:spcPts val="0"/>
              </a:spcBef>
              <a:spcAft>
                <a:spcPts val="0"/>
              </a:spcAft>
              <a:buClr>
                <a:schemeClr val="accent4"/>
              </a:buClr>
              <a:buSzPts val="1300"/>
              <a:buChar char="●"/>
            </a:pPr>
            <a:r>
              <a:rPr lang="en" sz="1300"/>
              <a:t>Additional skills or training </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0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University Marketing Campaign">
  <a:themeElements>
    <a:clrScheme name="Simple Light">
      <a:dk1>
        <a:srgbClr val="FFF2CC"/>
      </a:dk1>
      <a:lt1>
        <a:srgbClr val="FFFFFF"/>
      </a:lt1>
      <a:dk2>
        <a:srgbClr val="174859"/>
      </a:dk2>
      <a:lt2>
        <a:srgbClr val="103440"/>
      </a:lt2>
      <a:accent1>
        <a:srgbClr val="AB99E2"/>
      </a:accent1>
      <a:accent2>
        <a:srgbClr val="F6B26B"/>
      </a:accent2>
      <a:accent3>
        <a:srgbClr val="F6B26B"/>
      </a:accent3>
      <a:accent4>
        <a:srgbClr val="6BC29A"/>
      </a:accent4>
      <a:accent5>
        <a:srgbClr val="41966F"/>
      </a:accent5>
      <a:accent6>
        <a:srgbClr val="E06666"/>
      </a:accent6>
      <a:hlink>
        <a:srgbClr val="1034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